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59" r:id="rId5"/>
  </p:sldIdLst>
  <p:sldSz cx="40233600" cy="31089600"/>
  <p:notesSz cx="6858000" cy="9144000"/>
  <p:defaultTextStyle>
    <a:defPPr>
      <a:defRPr lang="en-US"/>
    </a:defPPr>
    <a:lvl1pPr marL="0" algn="l" defTabSz="3423514" rtl="0" eaLnBrk="1" latinLnBrk="0" hangingPunct="1">
      <a:defRPr sz="6739" kern="1200">
        <a:solidFill>
          <a:schemeClr val="tx1"/>
        </a:solidFill>
        <a:latin typeface="+mn-lt"/>
        <a:ea typeface="+mn-ea"/>
        <a:cs typeface="+mn-cs"/>
      </a:defRPr>
    </a:lvl1pPr>
    <a:lvl2pPr marL="1711757" algn="l" defTabSz="3423514" rtl="0" eaLnBrk="1" latinLnBrk="0" hangingPunct="1">
      <a:defRPr sz="6739" kern="1200">
        <a:solidFill>
          <a:schemeClr val="tx1"/>
        </a:solidFill>
        <a:latin typeface="+mn-lt"/>
        <a:ea typeface="+mn-ea"/>
        <a:cs typeface="+mn-cs"/>
      </a:defRPr>
    </a:lvl2pPr>
    <a:lvl3pPr marL="3423514" algn="l" defTabSz="3423514" rtl="0" eaLnBrk="1" latinLnBrk="0" hangingPunct="1">
      <a:defRPr sz="6739" kern="1200">
        <a:solidFill>
          <a:schemeClr val="tx1"/>
        </a:solidFill>
        <a:latin typeface="+mn-lt"/>
        <a:ea typeface="+mn-ea"/>
        <a:cs typeface="+mn-cs"/>
      </a:defRPr>
    </a:lvl3pPr>
    <a:lvl4pPr marL="5135270" algn="l" defTabSz="3423514" rtl="0" eaLnBrk="1" latinLnBrk="0" hangingPunct="1">
      <a:defRPr sz="6739" kern="1200">
        <a:solidFill>
          <a:schemeClr val="tx1"/>
        </a:solidFill>
        <a:latin typeface="+mn-lt"/>
        <a:ea typeface="+mn-ea"/>
        <a:cs typeface="+mn-cs"/>
      </a:defRPr>
    </a:lvl4pPr>
    <a:lvl5pPr marL="6847027" algn="l" defTabSz="3423514" rtl="0" eaLnBrk="1" latinLnBrk="0" hangingPunct="1">
      <a:defRPr sz="6739" kern="1200">
        <a:solidFill>
          <a:schemeClr val="tx1"/>
        </a:solidFill>
        <a:latin typeface="+mn-lt"/>
        <a:ea typeface="+mn-ea"/>
        <a:cs typeface="+mn-cs"/>
      </a:defRPr>
    </a:lvl5pPr>
    <a:lvl6pPr marL="8558784" algn="l" defTabSz="3423514" rtl="0" eaLnBrk="1" latinLnBrk="0" hangingPunct="1">
      <a:defRPr sz="6739" kern="1200">
        <a:solidFill>
          <a:schemeClr val="tx1"/>
        </a:solidFill>
        <a:latin typeface="+mn-lt"/>
        <a:ea typeface="+mn-ea"/>
        <a:cs typeface="+mn-cs"/>
      </a:defRPr>
    </a:lvl6pPr>
    <a:lvl7pPr marL="10270541" algn="l" defTabSz="3423514" rtl="0" eaLnBrk="1" latinLnBrk="0" hangingPunct="1">
      <a:defRPr sz="6739" kern="1200">
        <a:solidFill>
          <a:schemeClr val="tx1"/>
        </a:solidFill>
        <a:latin typeface="+mn-lt"/>
        <a:ea typeface="+mn-ea"/>
        <a:cs typeface="+mn-cs"/>
      </a:defRPr>
    </a:lvl7pPr>
    <a:lvl8pPr marL="11982298" algn="l" defTabSz="3423514" rtl="0" eaLnBrk="1" latinLnBrk="0" hangingPunct="1">
      <a:defRPr sz="6739" kern="1200">
        <a:solidFill>
          <a:schemeClr val="tx1"/>
        </a:solidFill>
        <a:latin typeface="+mn-lt"/>
        <a:ea typeface="+mn-ea"/>
        <a:cs typeface="+mn-cs"/>
      </a:defRPr>
    </a:lvl8pPr>
    <a:lvl9pPr marL="13694054" algn="l" defTabSz="3423514" rtl="0" eaLnBrk="1" latinLnBrk="0" hangingPunct="1">
      <a:defRPr sz="6739"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CE20"/>
    <a:srgbClr val="083566"/>
    <a:srgbClr val="00A3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81102A-1073-44A0-B51B-AFE757BE0084}" v="2" dt="2024-04-22T17:54:24.0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a Nicole Nellis" userId="5f20adf3-492e-4e22-8d59-1b443793dbb5" providerId="ADAL" clId="{B5BBE12C-F024-354F-B475-AA7FDB0ACCAD}"/>
    <pc:docChg chg="undo redo custSel modSld">
      <pc:chgData name="Mica Nicole Nellis" userId="5f20adf3-492e-4e22-8d59-1b443793dbb5" providerId="ADAL" clId="{B5BBE12C-F024-354F-B475-AA7FDB0ACCAD}" dt="2024-04-13T00:31:23.343" v="352" actId="1076"/>
      <pc:docMkLst>
        <pc:docMk/>
      </pc:docMkLst>
      <pc:sldChg chg="addSp delSp modSp">
        <pc:chgData name="Mica Nicole Nellis" userId="5f20adf3-492e-4e22-8d59-1b443793dbb5" providerId="ADAL" clId="{B5BBE12C-F024-354F-B475-AA7FDB0ACCAD}" dt="2024-04-13T00:31:23.343" v="352" actId="1076"/>
        <pc:sldMkLst>
          <pc:docMk/>
          <pc:sldMk cId="84407726" sldId="259"/>
        </pc:sldMkLst>
        <pc:spChg chg="mod">
          <ac:chgData name="Mica Nicole Nellis" userId="5f20adf3-492e-4e22-8d59-1b443793dbb5" providerId="ADAL" clId="{B5BBE12C-F024-354F-B475-AA7FDB0ACCAD}" dt="2024-04-13T00:30:53.162" v="349" actId="20577"/>
          <ac:spMkLst>
            <pc:docMk/>
            <pc:sldMk cId="84407726" sldId="259"/>
            <ac:spMk id="4" creationId="{80F09B0C-DDE4-5BC6-7ECE-D67BB0B553ED}"/>
          </ac:spMkLst>
        </pc:spChg>
        <pc:spChg chg="mod">
          <ac:chgData name="Mica Nicole Nellis" userId="5f20adf3-492e-4e22-8d59-1b443793dbb5" providerId="ADAL" clId="{B5BBE12C-F024-354F-B475-AA7FDB0ACCAD}" dt="2024-04-13T00:30:49.565" v="347" actId="20577"/>
          <ac:spMkLst>
            <pc:docMk/>
            <pc:sldMk cId="84407726" sldId="259"/>
            <ac:spMk id="11" creationId="{D6163842-5E75-51D7-20B4-E3C0D6977091}"/>
          </ac:spMkLst>
        </pc:spChg>
        <pc:spChg chg="mod">
          <ac:chgData name="Mica Nicole Nellis" userId="5f20adf3-492e-4e22-8d59-1b443793dbb5" providerId="ADAL" clId="{B5BBE12C-F024-354F-B475-AA7FDB0ACCAD}" dt="2024-04-13T00:11:54.212" v="33" actId="20577"/>
          <ac:spMkLst>
            <pc:docMk/>
            <pc:sldMk cId="84407726" sldId="259"/>
            <ac:spMk id="18" creationId="{3463F1F6-E810-8942-8242-8AB925924B63}"/>
          </ac:spMkLst>
        </pc:spChg>
        <pc:spChg chg="mod">
          <ac:chgData name="Mica Nicole Nellis" userId="5f20adf3-492e-4e22-8d59-1b443793dbb5" providerId="ADAL" clId="{B5BBE12C-F024-354F-B475-AA7FDB0ACCAD}" dt="2024-04-13T00:09:51.219" v="22" actId="1076"/>
          <ac:spMkLst>
            <pc:docMk/>
            <pc:sldMk cId="84407726" sldId="259"/>
            <ac:spMk id="26" creationId="{9455778B-2A91-4EFD-A66F-C9F5CB54AA17}"/>
          </ac:spMkLst>
        </pc:spChg>
        <pc:spChg chg="mod">
          <ac:chgData name="Mica Nicole Nellis" userId="5f20adf3-492e-4e22-8d59-1b443793dbb5" providerId="ADAL" clId="{B5BBE12C-F024-354F-B475-AA7FDB0ACCAD}" dt="2024-04-13T00:28:53.740" v="300" actId="1076"/>
          <ac:spMkLst>
            <pc:docMk/>
            <pc:sldMk cId="84407726" sldId="259"/>
            <ac:spMk id="29" creationId="{CFEB8CDB-2F46-5847-BD01-970E8AC7FF18}"/>
          </ac:spMkLst>
        </pc:spChg>
        <pc:spChg chg="add mod">
          <ac:chgData name="Mica Nicole Nellis" userId="5f20adf3-492e-4e22-8d59-1b443793dbb5" providerId="ADAL" clId="{B5BBE12C-F024-354F-B475-AA7FDB0ACCAD}" dt="2024-04-13T00:31:23.343" v="352" actId="1076"/>
          <ac:spMkLst>
            <pc:docMk/>
            <pc:sldMk cId="84407726" sldId="259"/>
            <ac:spMk id="31" creationId="{94D2E760-26F7-673B-BA42-FE49EBBA25D2}"/>
          </ac:spMkLst>
        </pc:spChg>
        <pc:spChg chg="mod">
          <ac:chgData name="Mica Nicole Nellis" userId="5f20adf3-492e-4e22-8d59-1b443793dbb5" providerId="ADAL" clId="{B5BBE12C-F024-354F-B475-AA7FDB0ACCAD}" dt="2024-04-13T00:30:45.828" v="345" actId="20577"/>
          <ac:spMkLst>
            <pc:docMk/>
            <pc:sldMk cId="84407726" sldId="259"/>
            <ac:spMk id="33" creationId="{77CFE7F5-BDF6-FC43-A324-CCE525A0F54E}"/>
          </ac:spMkLst>
        </pc:spChg>
        <pc:spChg chg="mod">
          <ac:chgData name="Mica Nicole Nellis" userId="5f20adf3-492e-4e22-8d59-1b443793dbb5" providerId="ADAL" clId="{B5BBE12C-F024-354F-B475-AA7FDB0ACCAD}" dt="2024-04-13T00:18:47.694" v="285" actId="255"/>
          <ac:spMkLst>
            <pc:docMk/>
            <pc:sldMk cId="84407726" sldId="259"/>
            <ac:spMk id="54" creationId="{E6B44C92-91DF-934E-896F-776D99682005}"/>
          </ac:spMkLst>
        </pc:spChg>
        <pc:spChg chg="mod">
          <ac:chgData name="Mica Nicole Nellis" userId="5f20adf3-492e-4e22-8d59-1b443793dbb5" providerId="ADAL" clId="{B5BBE12C-F024-354F-B475-AA7FDB0ACCAD}" dt="2024-04-13T00:18:40.182" v="282" actId="1076"/>
          <ac:spMkLst>
            <pc:docMk/>
            <pc:sldMk cId="84407726" sldId="259"/>
            <ac:spMk id="55" creationId="{DC93CC0C-B97D-634C-B5F8-E39CF748FB0C}"/>
          </ac:spMkLst>
        </pc:spChg>
        <pc:spChg chg="mod">
          <ac:chgData name="Mica Nicole Nellis" userId="5f20adf3-492e-4e22-8d59-1b443793dbb5" providerId="ADAL" clId="{B5BBE12C-F024-354F-B475-AA7FDB0ACCAD}" dt="2024-04-13T00:18:35.981" v="281" actId="1076"/>
          <ac:spMkLst>
            <pc:docMk/>
            <pc:sldMk cId="84407726" sldId="259"/>
            <ac:spMk id="56" creationId="{EB3CDB43-C2A1-3344-86EF-7546AF36F2D1}"/>
          </ac:spMkLst>
        </pc:spChg>
        <pc:picChg chg="add del">
          <ac:chgData name="Mica Nicole Nellis" userId="5f20adf3-492e-4e22-8d59-1b443793dbb5" providerId="ADAL" clId="{B5BBE12C-F024-354F-B475-AA7FDB0ACCAD}" dt="2024-04-13T00:08:13.863" v="13" actId="21"/>
          <ac:picMkLst>
            <pc:docMk/>
            <pc:sldMk cId="84407726" sldId="259"/>
            <ac:picMk id="2" creationId="{6A834CEB-AB07-FAAA-CF1A-C9B835CD212C}"/>
          </ac:picMkLst>
        </pc:picChg>
        <pc:picChg chg="mod">
          <ac:chgData name="Mica Nicole Nellis" userId="5f20adf3-492e-4e22-8d59-1b443793dbb5" providerId="ADAL" clId="{B5BBE12C-F024-354F-B475-AA7FDB0ACCAD}" dt="2024-04-13T00:28:49.369" v="296" actId="1076"/>
          <ac:picMkLst>
            <pc:docMk/>
            <pc:sldMk cId="84407726" sldId="259"/>
            <ac:picMk id="16" creationId="{470957A9-FB50-77E2-03AE-575BC676805D}"/>
          </ac:picMkLst>
        </pc:picChg>
        <pc:picChg chg="add del mod modCrop">
          <ac:chgData name="Mica Nicole Nellis" userId="5f20adf3-492e-4e22-8d59-1b443793dbb5" providerId="ADAL" clId="{B5BBE12C-F024-354F-B475-AA7FDB0ACCAD}" dt="2024-04-13T00:08:26.612" v="20" actId="21"/>
          <ac:picMkLst>
            <pc:docMk/>
            <pc:sldMk cId="84407726" sldId="259"/>
            <ac:picMk id="23" creationId="{2B2EC9F5-0FB9-27D4-E766-E469A91129EA}"/>
          </ac:picMkLst>
        </pc:picChg>
        <pc:picChg chg="add del mod">
          <ac:chgData name="Mica Nicole Nellis" userId="5f20adf3-492e-4e22-8d59-1b443793dbb5" providerId="ADAL" clId="{B5BBE12C-F024-354F-B475-AA7FDB0ACCAD}" dt="2024-04-13T00:31:15.788" v="351" actId="1076"/>
          <ac:picMkLst>
            <pc:docMk/>
            <pc:sldMk cId="84407726" sldId="259"/>
            <ac:picMk id="23" creationId="{D1542F8F-DD75-5DA5-FEE2-EB58A13ADE6A}"/>
          </ac:picMkLst>
        </pc:picChg>
        <pc:picChg chg="mod">
          <ac:chgData name="Mica Nicole Nellis" userId="5f20adf3-492e-4e22-8d59-1b443793dbb5" providerId="ADAL" clId="{B5BBE12C-F024-354F-B475-AA7FDB0ACCAD}" dt="2024-04-13T00:28:50.223" v="298" actId="1076"/>
          <ac:picMkLst>
            <pc:docMk/>
            <pc:sldMk cId="84407726" sldId="259"/>
            <ac:picMk id="25" creationId="{8E762A29-EC8A-1BA8-602D-77B22E491DBF}"/>
          </ac:picMkLst>
        </pc:picChg>
        <pc:picChg chg="mod">
          <ac:chgData name="Mica Nicole Nellis" userId="5f20adf3-492e-4e22-8d59-1b443793dbb5" providerId="ADAL" clId="{B5BBE12C-F024-354F-B475-AA7FDB0ACCAD}" dt="2024-04-13T00:28:49.789" v="297" actId="1076"/>
          <ac:picMkLst>
            <pc:docMk/>
            <pc:sldMk cId="84407726" sldId="259"/>
            <ac:picMk id="28" creationId="{BFABE228-052A-D3A6-53FB-895AF7D25F4A}"/>
          </ac:picMkLst>
        </pc:picChg>
      </pc:sldChg>
    </pc:docChg>
  </pc:docChgLst>
  <pc:docChgLst>
    <pc:chgData name="Daniel Cope Cooke" userId="S::dcc296@nau.edu::9a333e86-006b-42ba-b984-6e928377cd6c" providerId="AD" clId="Web-{2060543A-F495-8293-50A6-DFC5E3496AA6}"/>
    <pc:docChg chg="addSld modSld">
      <pc:chgData name="Daniel Cope Cooke" userId="S::dcc296@nau.edu::9a333e86-006b-42ba-b984-6e928377cd6c" providerId="AD" clId="Web-{2060543A-F495-8293-50A6-DFC5E3496AA6}" dt="2024-04-13T00:33:15.167" v="1286" actId="20577"/>
      <pc:docMkLst>
        <pc:docMk/>
      </pc:docMkLst>
      <pc:sldChg chg="modSp">
        <pc:chgData name="Daniel Cope Cooke" userId="S::dcc296@nau.edu::9a333e86-006b-42ba-b984-6e928377cd6c" providerId="AD" clId="Web-{2060543A-F495-8293-50A6-DFC5E3496AA6}" dt="2024-04-12T22:19:51.831" v="244" actId="20577"/>
        <pc:sldMkLst>
          <pc:docMk/>
          <pc:sldMk cId="2922395510" sldId="258"/>
        </pc:sldMkLst>
        <pc:spChg chg="mod">
          <ac:chgData name="Daniel Cope Cooke" userId="S::dcc296@nau.edu::9a333e86-006b-42ba-b984-6e928377cd6c" providerId="AD" clId="Web-{2060543A-F495-8293-50A6-DFC5E3496AA6}" dt="2024-04-12T22:19:51.831" v="244" actId="20577"/>
          <ac:spMkLst>
            <pc:docMk/>
            <pc:sldMk cId="2922395510" sldId="258"/>
            <ac:spMk id="48" creationId="{5AABC876-F20B-F148-8B9C-C3B6EBAEC0D5}"/>
          </ac:spMkLst>
        </pc:spChg>
      </pc:sldChg>
      <pc:sldChg chg="addSp delSp modSp add replId">
        <pc:chgData name="Daniel Cope Cooke" userId="S::dcc296@nau.edu::9a333e86-006b-42ba-b984-6e928377cd6c" providerId="AD" clId="Web-{2060543A-F495-8293-50A6-DFC5E3496AA6}" dt="2024-04-13T00:33:15.167" v="1286" actId="20577"/>
        <pc:sldMkLst>
          <pc:docMk/>
          <pc:sldMk cId="84407726" sldId="259"/>
        </pc:sldMkLst>
        <pc:spChg chg="add del mod">
          <ac:chgData name="Daniel Cope Cooke" userId="S::dcc296@nau.edu::9a333e86-006b-42ba-b984-6e928377cd6c" providerId="AD" clId="Web-{2060543A-F495-8293-50A6-DFC5E3496AA6}" dt="2024-04-12T23:27:37.197" v="1130" actId="20577"/>
          <ac:spMkLst>
            <pc:docMk/>
            <pc:sldMk cId="84407726" sldId="259"/>
            <ac:spMk id="4" creationId="{80F09B0C-DDE4-5BC6-7ECE-D67BB0B553ED}"/>
          </ac:spMkLst>
        </pc:spChg>
        <pc:spChg chg="mod">
          <ac:chgData name="Daniel Cope Cooke" userId="S::dcc296@nau.edu::9a333e86-006b-42ba-b984-6e928377cd6c" providerId="AD" clId="Web-{2060543A-F495-8293-50A6-DFC5E3496AA6}" dt="2024-04-12T22:24:39.460" v="415" actId="20577"/>
          <ac:spMkLst>
            <pc:docMk/>
            <pc:sldMk cId="84407726" sldId="259"/>
            <ac:spMk id="6" creationId="{D642CF64-2D16-F449-A9DC-5613AC8D92E6}"/>
          </ac:spMkLst>
        </pc:spChg>
        <pc:spChg chg="mod">
          <ac:chgData name="Daniel Cope Cooke" userId="S::dcc296@nau.edu::9a333e86-006b-42ba-b984-6e928377cd6c" providerId="AD" clId="Web-{2060543A-F495-8293-50A6-DFC5E3496AA6}" dt="2024-04-13T00:33:15.167" v="1286" actId="20577"/>
          <ac:spMkLst>
            <pc:docMk/>
            <pc:sldMk cId="84407726" sldId="259"/>
            <ac:spMk id="8" creationId="{16DDB2F4-29A9-04C9-8652-866C07DDBE26}"/>
          </ac:spMkLst>
        </pc:spChg>
        <pc:spChg chg="mod">
          <ac:chgData name="Daniel Cope Cooke" userId="S::dcc296@nau.edu::9a333e86-006b-42ba-b984-6e928377cd6c" providerId="AD" clId="Web-{2060543A-F495-8293-50A6-DFC5E3496AA6}" dt="2024-04-12T23:26:23.348" v="1125" actId="20577"/>
          <ac:spMkLst>
            <pc:docMk/>
            <pc:sldMk cId="84407726" sldId="259"/>
            <ac:spMk id="11" creationId="{D6163842-5E75-51D7-20B4-E3C0D6977091}"/>
          </ac:spMkLst>
        </pc:spChg>
        <pc:spChg chg="del mod">
          <ac:chgData name="Daniel Cope Cooke" userId="S::dcc296@nau.edu::9a333e86-006b-42ba-b984-6e928377cd6c" providerId="AD" clId="Web-{2060543A-F495-8293-50A6-DFC5E3496AA6}" dt="2024-04-12T22:44:34.338" v="543"/>
          <ac:spMkLst>
            <pc:docMk/>
            <pc:sldMk cId="84407726" sldId="259"/>
            <ac:spMk id="14" creationId="{14C09C58-3F36-584D-C8BB-6EA6EC01544B}"/>
          </ac:spMkLst>
        </pc:spChg>
        <pc:spChg chg="mod">
          <ac:chgData name="Daniel Cope Cooke" userId="S::dcc296@nau.edu::9a333e86-006b-42ba-b984-6e928377cd6c" providerId="AD" clId="Web-{2060543A-F495-8293-50A6-DFC5E3496AA6}" dt="2024-04-12T22:27:19.377" v="522" actId="20577"/>
          <ac:spMkLst>
            <pc:docMk/>
            <pc:sldMk cId="84407726" sldId="259"/>
            <ac:spMk id="18" creationId="{3463F1F6-E810-8942-8242-8AB925924B63}"/>
          </ac:spMkLst>
        </pc:spChg>
        <pc:spChg chg="mod">
          <ac:chgData name="Daniel Cope Cooke" userId="S::dcc296@nau.edu::9a333e86-006b-42ba-b984-6e928377cd6c" providerId="AD" clId="Web-{2060543A-F495-8293-50A6-DFC5E3496AA6}" dt="2024-04-12T23:05:56.696" v="887" actId="20577"/>
          <ac:spMkLst>
            <pc:docMk/>
            <pc:sldMk cId="84407726" sldId="259"/>
            <ac:spMk id="26" creationId="{9455778B-2A91-4EFD-A66F-C9F5CB54AA17}"/>
          </ac:spMkLst>
        </pc:spChg>
        <pc:spChg chg="mod">
          <ac:chgData name="Daniel Cope Cooke" userId="S::dcc296@nau.edu::9a333e86-006b-42ba-b984-6e928377cd6c" providerId="AD" clId="Web-{2060543A-F495-8293-50A6-DFC5E3496AA6}" dt="2024-04-12T23:15:33.879" v="989" actId="1076"/>
          <ac:spMkLst>
            <pc:docMk/>
            <pc:sldMk cId="84407726" sldId="259"/>
            <ac:spMk id="29" creationId="{CFEB8CDB-2F46-5847-BD01-970E8AC7FF18}"/>
          </ac:spMkLst>
        </pc:spChg>
        <pc:spChg chg="mod">
          <ac:chgData name="Daniel Cope Cooke" userId="S::dcc296@nau.edu::9a333e86-006b-42ba-b984-6e928377cd6c" providerId="AD" clId="Web-{2060543A-F495-8293-50A6-DFC5E3496AA6}" dt="2024-04-12T23:32:31.249" v="1270" actId="20577"/>
          <ac:spMkLst>
            <pc:docMk/>
            <pc:sldMk cId="84407726" sldId="259"/>
            <ac:spMk id="33" creationId="{77CFE7F5-BDF6-FC43-A324-CCE525A0F54E}"/>
          </ac:spMkLst>
        </pc:spChg>
        <pc:spChg chg="mod">
          <ac:chgData name="Daniel Cope Cooke" userId="S::dcc296@nau.edu::9a333e86-006b-42ba-b984-6e928377cd6c" providerId="AD" clId="Web-{2060543A-F495-8293-50A6-DFC5E3496AA6}" dt="2024-04-12T22:55:17.838" v="630" actId="20577"/>
          <ac:spMkLst>
            <pc:docMk/>
            <pc:sldMk cId="84407726" sldId="259"/>
            <ac:spMk id="48" creationId="{5AABC876-F20B-F148-8B9C-C3B6EBAEC0D5}"/>
          </ac:spMkLst>
        </pc:spChg>
        <pc:picChg chg="add mod">
          <ac:chgData name="Daniel Cope Cooke" userId="S::dcc296@nau.edu::9a333e86-006b-42ba-b984-6e928377cd6c" providerId="AD" clId="Web-{2060543A-F495-8293-50A6-DFC5E3496AA6}" dt="2024-04-12T22:55:38.933" v="636" actId="14100"/>
          <ac:picMkLst>
            <pc:docMk/>
            <pc:sldMk cId="84407726" sldId="259"/>
            <ac:picMk id="2" creationId="{6A834CEB-AB07-FAAA-CF1A-C9B835CD212C}"/>
          </ac:picMkLst>
        </pc:picChg>
        <pc:picChg chg="del">
          <ac:chgData name="Daniel Cope Cooke" userId="S::dcc296@nau.edu::9a333e86-006b-42ba-b984-6e928377cd6c" providerId="AD" clId="Web-{2060543A-F495-8293-50A6-DFC5E3496AA6}" dt="2024-04-12T22:56:45.875" v="643"/>
          <ac:picMkLst>
            <pc:docMk/>
            <pc:sldMk cId="84407726" sldId="259"/>
            <ac:picMk id="5" creationId="{8435BBAD-30C1-8B59-A5EB-64000249EEED}"/>
          </ac:picMkLst>
        </pc:picChg>
        <pc:picChg chg="add mod">
          <ac:chgData name="Daniel Cope Cooke" userId="S::dcc296@nau.edu::9a333e86-006b-42ba-b984-6e928377cd6c" providerId="AD" clId="Web-{2060543A-F495-8293-50A6-DFC5E3496AA6}" dt="2024-04-12T22:55:45.699" v="637" actId="14100"/>
          <ac:picMkLst>
            <pc:docMk/>
            <pc:sldMk cId="84407726" sldId="259"/>
            <ac:picMk id="15" creationId="{D854D3A6-EC8B-9A0A-5184-22FCB87FADF9}"/>
          </ac:picMkLst>
        </pc:picChg>
        <pc:picChg chg="add mod">
          <ac:chgData name="Daniel Cope Cooke" userId="S::dcc296@nau.edu::9a333e86-006b-42ba-b984-6e928377cd6c" providerId="AD" clId="Web-{2060543A-F495-8293-50A6-DFC5E3496AA6}" dt="2024-04-13T00:32:43.211" v="1275" actId="1076"/>
          <ac:picMkLst>
            <pc:docMk/>
            <pc:sldMk cId="84407726" sldId="259"/>
            <ac:picMk id="16" creationId="{470957A9-FB50-77E2-03AE-575BC676805D}"/>
          </ac:picMkLst>
        </pc:picChg>
        <pc:picChg chg="del">
          <ac:chgData name="Daniel Cope Cooke" userId="S::dcc296@nau.edu::9a333e86-006b-42ba-b984-6e928377cd6c" providerId="AD" clId="Web-{2060543A-F495-8293-50A6-DFC5E3496AA6}" dt="2024-04-12T23:13:33.245" v="889"/>
          <ac:picMkLst>
            <pc:docMk/>
            <pc:sldMk cId="84407726" sldId="259"/>
            <ac:picMk id="20" creationId="{B30531CC-19FC-64CB-C218-2DB81EA7313D}"/>
          </ac:picMkLst>
        </pc:picChg>
        <pc:picChg chg="del">
          <ac:chgData name="Daniel Cope Cooke" userId="S::dcc296@nau.edu::9a333e86-006b-42ba-b984-6e928377cd6c" providerId="AD" clId="Web-{2060543A-F495-8293-50A6-DFC5E3496AA6}" dt="2024-04-12T23:06:02.666" v="888"/>
          <ac:picMkLst>
            <pc:docMk/>
            <pc:sldMk cId="84407726" sldId="259"/>
            <ac:picMk id="22" creationId="{579A229E-7D83-C13A-263D-38A6C94240CD}"/>
          </ac:picMkLst>
        </pc:picChg>
        <pc:picChg chg="add mod">
          <ac:chgData name="Daniel Cope Cooke" userId="S::dcc296@nau.edu::9a333e86-006b-42ba-b984-6e928377cd6c" providerId="AD" clId="Web-{2060543A-F495-8293-50A6-DFC5E3496AA6}" dt="2024-04-12T23:21:51.531" v="1013" actId="14100"/>
          <ac:picMkLst>
            <pc:docMk/>
            <pc:sldMk cId="84407726" sldId="259"/>
            <ac:picMk id="43" creationId="{62195FD2-1CF0-D7DB-3ECD-A6545527B831}"/>
          </ac:picMkLst>
        </pc:picChg>
        <pc:picChg chg="add mod">
          <ac:chgData name="Daniel Cope Cooke" userId="S::dcc296@nau.edu::9a333e86-006b-42ba-b984-6e928377cd6c" providerId="AD" clId="Web-{2060543A-F495-8293-50A6-DFC5E3496AA6}" dt="2024-04-12T23:21:46.579" v="1012" actId="14100"/>
          <ac:picMkLst>
            <pc:docMk/>
            <pc:sldMk cId="84407726" sldId="259"/>
            <ac:picMk id="44" creationId="{83ABCC5A-6D57-AAAD-AA39-FFA1148D9996}"/>
          </ac:picMkLst>
        </pc:picChg>
      </pc:sldChg>
    </pc:docChg>
  </pc:docChgLst>
  <pc:docChgLst>
    <pc:chgData name="Daniel Cope Cooke" userId="S::dcc296@nau.edu::9a333e86-006b-42ba-b984-6e928377cd6c" providerId="AD" clId="Web-{027F4481-5D9E-A206-45A8-02EB937FBF06}"/>
    <pc:docChg chg="modSld">
      <pc:chgData name="Daniel Cope Cooke" userId="S::dcc296@nau.edu::9a333e86-006b-42ba-b984-6e928377cd6c" providerId="AD" clId="Web-{027F4481-5D9E-A206-45A8-02EB937FBF06}" dt="2024-03-30T23:03:27.428" v="41" actId="20577"/>
      <pc:docMkLst>
        <pc:docMk/>
      </pc:docMkLst>
      <pc:sldChg chg="modSp">
        <pc:chgData name="Daniel Cope Cooke" userId="S::dcc296@nau.edu::9a333e86-006b-42ba-b984-6e928377cd6c" providerId="AD" clId="Web-{027F4481-5D9E-A206-45A8-02EB937FBF06}" dt="2024-03-30T23:03:27.428" v="41" actId="20577"/>
        <pc:sldMkLst>
          <pc:docMk/>
          <pc:sldMk cId="2922395510" sldId="258"/>
        </pc:sldMkLst>
        <pc:spChg chg="mod">
          <ac:chgData name="Daniel Cope Cooke" userId="S::dcc296@nau.edu::9a333e86-006b-42ba-b984-6e928377cd6c" providerId="AD" clId="Web-{027F4481-5D9E-A206-45A8-02EB937FBF06}" dt="2024-03-30T23:03:27.428" v="41" actId="20577"/>
          <ac:spMkLst>
            <pc:docMk/>
            <pc:sldMk cId="2922395510" sldId="258"/>
            <ac:spMk id="10" creationId="{C3863D5C-B706-1A48-8A0A-585D2FB84CE3}"/>
          </ac:spMkLst>
        </pc:spChg>
        <pc:spChg chg="mod">
          <ac:chgData name="Daniel Cope Cooke" userId="S::dcc296@nau.edu::9a333e86-006b-42ba-b984-6e928377cd6c" providerId="AD" clId="Web-{027F4481-5D9E-A206-45A8-02EB937FBF06}" dt="2024-03-30T23:02:13.020" v="17" actId="20577"/>
          <ac:spMkLst>
            <pc:docMk/>
            <pc:sldMk cId="2922395510" sldId="258"/>
            <ac:spMk id="56" creationId="{EB3CDB43-C2A1-3344-86EF-7546AF36F2D1}"/>
          </ac:spMkLst>
        </pc:spChg>
      </pc:sldChg>
    </pc:docChg>
  </pc:docChgLst>
  <pc:docChgLst>
    <pc:chgData name="Brandon A Knutson" userId="S::bak325@nau.edu::28952e65-da15-49e9-bac9-bbf66cc61a37" providerId="AD" clId="Web-{C481102A-1073-44A0-B51B-AFE757BE0084}"/>
    <pc:docChg chg="modSld">
      <pc:chgData name="Brandon A Knutson" userId="S::bak325@nau.edu::28952e65-da15-49e9-bac9-bbf66cc61a37" providerId="AD" clId="Web-{C481102A-1073-44A0-B51B-AFE757BE0084}" dt="2024-04-22T17:54:24.052" v="1" actId="14100"/>
      <pc:docMkLst>
        <pc:docMk/>
      </pc:docMkLst>
      <pc:sldChg chg="modSp">
        <pc:chgData name="Brandon A Knutson" userId="S::bak325@nau.edu::28952e65-da15-49e9-bac9-bbf66cc61a37" providerId="AD" clId="Web-{C481102A-1073-44A0-B51B-AFE757BE0084}" dt="2024-04-22T17:54:24.052" v="1" actId="14100"/>
        <pc:sldMkLst>
          <pc:docMk/>
          <pc:sldMk cId="84407726" sldId="259"/>
        </pc:sldMkLst>
        <pc:picChg chg="mod">
          <ac:chgData name="Brandon A Knutson" userId="S::bak325@nau.edu::28952e65-da15-49e9-bac9-bbf66cc61a37" providerId="AD" clId="Web-{C481102A-1073-44A0-B51B-AFE757BE0084}" dt="2024-04-22T17:54:24.052" v="1" actId="14100"/>
          <ac:picMkLst>
            <pc:docMk/>
            <pc:sldMk cId="84407726" sldId="259"/>
            <ac:picMk id="38" creationId="{04F3B766-C1DA-8B15-CED4-38ACC94D9B09}"/>
          </ac:picMkLst>
        </pc:picChg>
      </pc:sldChg>
    </pc:docChg>
  </pc:docChgLst>
  <pc:docChgLst>
    <pc:chgData name="Brandon A Knutson" userId="S::bak325@nau.edu::28952e65-da15-49e9-bac9-bbf66cc61a37" providerId="AD" clId="Web-{B73384A3-D3EB-4509-926C-FFEDD109CAFF}"/>
    <pc:docChg chg="modSld">
      <pc:chgData name="Brandon A Knutson" userId="S::bak325@nau.edu::28952e65-da15-49e9-bac9-bbf66cc61a37" providerId="AD" clId="Web-{B73384A3-D3EB-4509-926C-FFEDD109CAFF}" dt="2024-04-12T23:42:45.586" v="15" actId="1076"/>
      <pc:docMkLst>
        <pc:docMk/>
      </pc:docMkLst>
      <pc:sldChg chg="addSp delSp modSp">
        <pc:chgData name="Brandon A Knutson" userId="S::bak325@nau.edu::28952e65-da15-49e9-bac9-bbf66cc61a37" providerId="AD" clId="Web-{B73384A3-D3EB-4509-926C-FFEDD109CAFF}" dt="2024-04-12T23:42:45.586" v="15" actId="1076"/>
        <pc:sldMkLst>
          <pc:docMk/>
          <pc:sldMk cId="84407726" sldId="259"/>
        </pc:sldMkLst>
        <pc:picChg chg="add del mod">
          <ac:chgData name="Brandon A Knutson" userId="S::bak325@nau.edu::28952e65-da15-49e9-bac9-bbf66cc61a37" providerId="AD" clId="Web-{B73384A3-D3EB-4509-926C-FFEDD109CAFF}" dt="2024-04-12T23:42:03.349" v="8"/>
          <ac:picMkLst>
            <pc:docMk/>
            <pc:sldMk cId="84407726" sldId="259"/>
            <ac:picMk id="23" creationId="{9320963A-E30F-ED98-4022-1EBBA210F499}"/>
          </ac:picMkLst>
        </pc:picChg>
        <pc:picChg chg="add mod">
          <ac:chgData name="Brandon A Knutson" userId="S::bak325@nau.edu::28952e65-da15-49e9-bac9-bbf66cc61a37" providerId="AD" clId="Web-{B73384A3-D3EB-4509-926C-FFEDD109CAFF}" dt="2024-04-12T23:42:09.287" v="10" actId="1076"/>
          <ac:picMkLst>
            <pc:docMk/>
            <pc:sldMk cId="84407726" sldId="259"/>
            <ac:picMk id="25" creationId="{8E762A29-EC8A-1BA8-602D-77B22E491DBF}"/>
          </ac:picMkLst>
        </pc:picChg>
        <pc:picChg chg="add mod">
          <ac:chgData name="Brandon A Knutson" userId="S::bak325@nau.edu::28952e65-da15-49e9-bac9-bbf66cc61a37" providerId="AD" clId="Web-{B73384A3-D3EB-4509-926C-FFEDD109CAFF}" dt="2024-04-12T23:42:45.586" v="15" actId="1076"/>
          <ac:picMkLst>
            <pc:docMk/>
            <pc:sldMk cId="84407726" sldId="259"/>
            <ac:picMk id="28" creationId="{BFABE228-052A-D3A6-53FB-895AF7D25F4A}"/>
          </ac:picMkLst>
        </pc:picChg>
        <pc:picChg chg="del mod">
          <ac:chgData name="Brandon A Knutson" userId="S::bak325@nau.edu::28952e65-da15-49e9-bac9-bbf66cc61a37" providerId="AD" clId="Web-{B73384A3-D3EB-4509-926C-FFEDD109CAFF}" dt="2024-04-12T23:42:10.803" v="11"/>
          <ac:picMkLst>
            <pc:docMk/>
            <pc:sldMk cId="84407726" sldId="259"/>
            <ac:picMk id="43" creationId="{62195FD2-1CF0-D7DB-3ECD-A6545527B831}"/>
          </ac:picMkLst>
        </pc:picChg>
        <pc:picChg chg="del">
          <ac:chgData name="Brandon A Knutson" userId="S::bak325@nau.edu::28952e65-da15-49e9-bac9-bbf66cc61a37" providerId="AD" clId="Web-{B73384A3-D3EB-4509-926C-FFEDD109CAFF}" dt="2024-04-12T23:38:43.714" v="3"/>
          <ac:picMkLst>
            <pc:docMk/>
            <pc:sldMk cId="84407726" sldId="259"/>
            <ac:picMk id="44" creationId="{83ABCC5A-6D57-AAAD-AA39-FFA1148D9996}"/>
          </ac:picMkLst>
        </pc:picChg>
      </pc:sldChg>
    </pc:docChg>
  </pc:docChgLst>
  <pc:docChgLst>
    <pc:chgData name="Isaiah Christopher Padilla" userId="S::icp25@nau.edu::5e0c1b5f-912a-4a53-94f8-57ac8bb5df01" providerId="AD" clId="Web-{5D23B408-BCC8-8D09-31CD-60F10FB60FCC}"/>
    <pc:docChg chg="delSld modSld">
      <pc:chgData name="Isaiah Christopher Padilla" userId="S::icp25@nau.edu::5e0c1b5f-912a-4a53-94f8-57ac8bb5df01" providerId="AD" clId="Web-{5D23B408-BCC8-8D09-31CD-60F10FB60FCC}" dt="2024-04-13T00:23:25.342" v="508" actId="20577"/>
      <pc:docMkLst>
        <pc:docMk/>
      </pc:docMkLst>
      <pc:sldChg chg="addSp delSp modSp del">
        <pc:chgData name="Isaiah Christopher Padilla" userId="S::icp25@nau.edu::5e0c1b5f-912a-4a53-94f8-57ac8bb5df01" providerId="AD" clId="Web-{5D23B408-BCC8-8D09-31CD-60F10FB60FCC}" dt="2024-04-12T23:58:25.773" v="506"/>
        <pc:sldMkLst>
          <pc:docMk/>
          <pc:sldMk cId="2922395510" sldId="258"/>
        </pc:sldMkLst>
        <pc:spChg chg="mod">
          <ac:chgData name="Isaiah Christopher Padilla" userId="S::icp25@nau.edu::5e0c1b5f-912a-4a53-94f8-57ac8bb5df01" providerId="AD" clId="Web-{5D23B408-BCC8-8D09-31CD-60F10FB60FCC}" dt="2024-04-12T22:36:20.717" v="7" actId="20577"/>
          <ac:spMkLst>
            <pc:docMk/>
            <pc:sldMk cId="2922395510" sldId="258"/>
            <ac:spMk id="10" creationId="{C3863D5C-B706-1A48-8A0A-585D2FB84CE3}"/>
          </ac:spMkLst>
        </pc:spChg>
        <pc:picChg chg="add del mod">
          <ac:chgData name="Isaiah Christopher Padilla" userId="S::icp25@nau.edu::5e0c1b5f-912a-4a53-94f8-57ac8bb5df01" providerId="AD" clId="Web-{5D23B408-BCC8-8D09-31CD-60F10FB60FCC}" dt="2024-04-12T22:36:26.545" v="11"/>
          <ac:picMkLst>
            <pc:docMk/>
            <pc:sldMk cId="2922395510" sldId="258"/>
            <ac:picMk id="2" creationId="{B6819D27-E136-6125-FF3A-B7722DB51437}"/>
          </ac:picMkLst>
        </pc:picChg>
        <pc:picChg chg="add del mod modCrop">
          <ac:chgData name="Isaiah Christopher Padilla" userId="S::icp25@nau.edu::5e0c1b5f-912a-4a53-94f8-57ac8bb5df01" providerId="AD" clId="Web-{5D23B408-BCC8-8D09-31CD-60F10FB60FCC}" dt="2024-04-12T23:05:33.415" v="71"/>
          <ac:picMkLst>
            <pc:docMk/>
            <pc:sldMk cId="2922395510" sldId="258"/>
            <ac:picMk id="4" creationId="{5B69C8C6-CF7A-A271-EA0E-D83778AC6FBC}"/>
          </ac:picMkLst>
        </pc:picChg>
      </pc:sldChg>
      <pc:sldChg chg="addSp delSp modSp">
        <pc:chgData name="Isaiah Christopher Padilla" userId="S::icp25@nau.edu::5e0c1b5f-912a-4a53-94f8-57ac8bb5df01" providerId="AD" clId="Web-{5D23B408-BCC8-8D09-31CD-60F10FB60FCC}" dt="2024-04-13T00:23:25.342" v="508" actId="20577"/>
        <pc:sldMkLst>
          <pc:docMk/>
          <pc:sldMk cId="84407726" sldId="259"/>
        </pc:sldMkLst>
        <pc:spChg chg="add mod">
          <ac:chgData name="Isaiah Christopher Padilla" userId="S::icp25@nau.edu::5e0c1b5f-912a-4a53-94f8-57ac8bb5df01" providerId="AD" clId="Web-{5D23B408-BCC8-8D09-31CD-60F10FB60FCC}" dt="2024-04-12T23:29:22.794" v="400" actId="1076"/>
          <ac:spMkLst>
            <pc:docMk/>
            <pc:sldMk cId="84407726" sldId="259"/>
            <ac:spMk id="5" creationId="{933E9B25-6A7A-D7EC-8EA9-BDC95BE667A6}"/>
          </ac:spMkLst>
        </pc:spChg>
        <pc:spChg chg="mod">
          <ac:chgData name="Isaiah Christopher Padilla" userId="S::icp25@nau.edu::5e0c1b5f-912a-4a53-94f8-57ac8bb5df01" providerId="AD" clId="Web-{5D23B408-BCC8-8D09-31CD-60F10FB60FCC}" dt="2024-04-12T23:17:36.464" v="145" actId="1076"/>
          <ac:spMkLst>
            <pc:docMk/>
            <pc:sldMk cId="84407726" sldId="259"/>
            <ac:spMk id="6" creationId="{D642CF64-2D16-F449-A9DC-5613AC8D92E6}"/>
          </ac:spMkLst>
        </pc:spChg>
        <pc:spChg chg="mod">
          <ac:chgData name="Isaiah Christopher Padilla" userId="S::icp25@nau.edu::5e0c1b5f-912a-4a53-94f8-57ac8bb5df01" providerId="AD" clId="Web-{5D23B408-BCC8-8D09-31CD-60F10FB60FCC}" dt="2024-04-13T00:23:25.342" v="508" actId="20577"/>
          <ac:spMkLst>
            <pc:docMk/>
            <pc:sldMk cId="84407726" sldId="259"/>
            <ac:spMk id="8" creationId="{16DDB2F4-29A9-04C9-8652-866C07DDBE26}"/>
          </ac:spMkLst>
        </pc:spChg>
        <pc:spChg chg="mod">
          <ac:chgData name="Isaiah Christopher Padilla" userId="S::icp25@nau.edu::5e0c1b5f-912a-4a53-94f8-57ac8bb5df01" providerId="AD" clId="Web-{5D23B408-BCC8-8D09-31CD-60F10FB60FCC}" dt="2024-04-12T23:28:29.339" v="396" actId="1076"/>
          <ac:spMkLst>
            <pc:docMk/>
            <pc:sldMk cId="84407726" sldId="259"/>
            <ac:spMk id="9" creationId="{199CE728-D159-834E-9FC9-F62FBD3B6DFE}"/>
          </ac:spMkLst>
        </pc:spChg>
        <pc:spChg chg="mod">
          <ac:chgData name="Isaiah Christopher Padilla" userId="S::icp25@nau.edu::5e0c1b5f-912a-4a53-94f8-57ac8bb5df01" providerId="AD" clId="Web-{5D23B408-BCC8-8D09-31CD-60F10FB60FCC}" dt="2024-04-12T23:29:47.888" v="404" actId="1076"/>
          <ac:spMkLst>
            <pc:docMk/>
            <pc:sldMk cId="84407726" sldId="259"/>
            <ac:spMk id="10" creationId="{C3863D5C-B706-1A48-8A0A-585D2FB84CE3}"/>
          </ac:spMkLst>
        </pc:spChg>
        <pc:spChg chg="mod">
          <ac:chgData name="Isaiah Christopher Padilla" userId="S::icp25@nau.edu::5e0c1b5f-912a-4a53-94f8-57ac8bb5df01" providerId="AD" clId="Web-{5D23B408-BCC8-8D09-31CD-60F10FB60FCC}" dt="2024-04-12T22:55:38.729" v="68" actId="20577"/>
          <ac:spMkLst>
            <pc:docMk/>
            <pc:sldMk cId="84407726" sldId="259"/>
            <ac:spMk id="18" creationId="{3463F1F6-E810-8942-8242-8AB925924B63}"/>
          </ac:spMkLst>
        </pc:spChg>
        <pc:spChg chg="mod">
          <ac:chgData name="Isaiah Christopher Padilla" userId="S::icp25@nau.edu::5e0c1b5f-912a-4a53-94f8-57ac8bb5df01" providerId="AD" clId="Web-{5D23B408-BCC8-8D09-31CD-60F10FB60FCC}" dt="2024-04-12T23:28:13.698" v="359" actId="1076"/>
          <ac:spMkLst>
            <pc:docMk/>
            <pc:sldMk cId="84407726" sldId="259"/>
            <ac:spMk id="19" creationId="{ABF9636B-809F-2140-9ABB-FED362148E3A}"/>
          </ac:spMkLst>
        </pc:spChg>
        <pc:spChg chg="add mod">
          <ac:chgData name="Isaiah Christopher Padilla" userId="S::icp25@nau.edu::5e0c1b5f-912a-4a53-94f8-57ac8bb5df01" providerId="AD" clId="Web-{5D23B408-BCC8-8D09-31CD-60F10FB60FCC}" dt="2024-04-12T23:29:27.356" v="401" actId="1076"/>
          <ac:spMkLst>
            <pc:docMk/>
            <pc:sldMk cId="84407726" sldId="259"/>
            <ac:spMk id="20" creationId="{7EC9891E-8B0A-ADE9-E211-C2A7CE160667}"/>
          </ac:spMkLst>
        </pc:spChg>
        <pc:spChg chg="add mod">
          <ac:chgData name="Isaiah Christopher Padilla" userId="S::icp25@nau.edu::5e0c1b5f-912a-4a53-94f8-57ac8bb5df01" providerId="AD" clId="Web-{5D23B408-BCC8-8D09-31CD-60F10FB60FCC}" dt="2024-04-12T23:29:43.857" v="403" actId="1076"/>
          <ac:spMkLst>
            <pc:docMk/>
            <pc:sldMk cId="84407726" sldId="259"/>
            <ac:spMk id="40" creationId="{5C597A3C-985F-8F7F-4AD8-4E0FC9F218F4}"/>
          </ac:spMkLst>
        </pc:spChg>
        <pc:spChg chg="add mod">
          <ac:chgData name="Isaiah Christopher Padilla" userId="S::icp25@nau.edu::5e0c1b5f-912a-4a53-94f8-57ac8bb5df01" providerId="AD" clId="Web-{5D23B408-BCC8-8D09-31CD-60F10FB60FCC}" dt="2024-04-12T23:29:18.262" v="398" actId="1076"/>
          <ac:spMkLst>
            <pc:docMk/>
            <pc:sldMk cId="84407726" sldId="259"/>
            <ac:spMk id="41" creationId="{7F85D248-30F8-1AB5-2421-7F720BEB8985}"/>
          </ac:spMkLst>
        </pc:spChg>
        <pc:spChg chg="add mod">
          <ac:chgData name="Isaiah Christopher Padilla" userId="S::icp25@nau.edu::5e0c1b5f-912a-4a53-94f8-57ac8bb5df01" providerId="AD" clId="Web-{5D23B408-BCC8-8D09-31CD-60F10FB60FCC}" dt="2024-04-12T23:29:36.700" v="402" actId="1076"/>
          <ac:spMkLst>
            <pc:docMk/>
            <pc:sldMk cId="84407726" sldId="259"/>
            <ac:spMk id="42" creationId="{62470594-490C-1FF9-4425-9954CB3B5C56}"/>
          </ac:spMkLst>
        </pc:spChg>
        <pc:spChg chg="mod">
          <ac:chgData name="Isaiah Christopher Padilla" userId="S::icp25@nau.edu::5e0c1b5f-912a-4a53-94f8-57ac8bb5df01" providerId="AD" clId="Web-{5D23B408-BCC8-8D09-31CD-60F10FB60FCC}" dt="2024-04-12T23:56:45.568" v="503" actId="20577"/>
          <ac:spMkLst>
            <pc:docMk/>
            <pc:sldMk cId="84407726" sldId="259"/>
            <ac:spMk id="54" creationId="{E6B44C92-91DF-934E-896F-776D99682005}"/>
          </ac:spMkLst>
        </pc:spChg>
        <pc:spChg chg="mod">
          <ac:chgData name="Isaiah Christopher Padilla" userId="S::icp25@nau.edu::5e0c1b5f-912a-4a53-94f8-57ac8bb5df01" providerId="AD" clId="Web-{5D23B408-BCC8-8D09-31CD-60F10FB60FCC}" dt="2024-04-12T23:56:56.927" v="505" actId="20577"/>
          <ac:spMkLst>
            <pc:docMk/>
            <pc:sldMk cId="84407726" sldId="259"/>
            <ac:spMk id="56" creationId="{EB3CDB43-C2A1-3344-86EF-7546AF36F2D1}"/>
          </ac:spMkLst>
        </pc:spChg>
        <pc:picChg chg="add del mod">
          <ac:chgData name="Isaiah Christopher Padilla" userId="S::icp25@nau.edu::5e0c1b5f-912a-4a53-94f8-57ac8bb5df01" providerId="AD" clId="Web-{5D23B408-BCC8-8D09-31CD-60F10FB60FCC}" dt="2024-04-12T23:22:41.112" v="210"/>
          <ac:picMkLst>
            <pc:docMk/>
            <pc:sldMk cId="84407726" sldId="259"/>
            <ac:picMk id="5" creationId="{6ADBE309-B1C0-6B13-B53D-22424A1FC8A1}"/>
          </ac:picMkLst>
        </pc:picChg>
        <pc:picChg chg="mod">
          <ac:chgData name="Isaiah Christopher Padilla" userId="S::icp25@nau.edu::5e0c1b5f-912a-4a53-94f8-57ac8bb5df01" providerId="AD" clId="Web-{5D23B408-BCC8-8D09-31CD-60F10FB60FCC}" dt="2024-04-12T23:23:55.645" v="243" actId="14100"/>
          <ac:picMkLst>
            <pc:docMk/>
            <pc:sldMk cId="84407726" sldId="259"/>
            <ac:picMk id="12" creationId="{6FC123C5-E777-9C6D-1E3C-C826B1534904}"/>
          </ac:picMkLst>
        </pc:picChg>
        <pc:picChg chg="add mod">
          <ac:chgData name="Isaiah Christopher Padilla" userId="S::icp25@nau.edu::5e0c1b5f-912a-4a53-94f8-57ac8bb5df01" providerId="AD" clId="Web-{5D23B408-BCC8-8D09-31CD-60F10FB60FCC}" dt="2024-04-12T23:28:25.527" v="385" actId="1076"/>
          <ac:picMkLst>
            <pc:docMk/>
            <pc:sldMk cId="84407726" sldId="259"/>
            <ac:picMk id="14" creationId="{494C20B9-427A-3A15-CEB5-F48DC4951A7A}"/>
          </ac:picMkLst>
        </pc:picChg>
        <pc:picChg chg="add mod">
          <ac:chgData name="Isaiah Christopher Padilla" userId="S::icp25@nau.edu::5e0c1b5f-912a-4a53-94f8-57ac8bb5df01" providerId="AD" clId="Web-{5D23B408-BCC8-8D09-31CD-60F10FB60FCC}" dt="2024-04-12T23:05:38.681" v="72"/>
          <ac:picMkLst>
            <pc:docMk/>
            <pc:sldMk cId="84407726" sldId="259"/>
            <ac:picMk id="20" creationId="{B30531CC-19FC-64CB-C218-2DB81EA7313D}"/>
          </ac:picMkLst>
        </pc:picChg>
        <pc:picChg chg="add mod">
          <ac:chgData name="Isaiah Christopher Padilla" userId="S::icp25@nau.edu::5e0c1b5f-912a-4a53-94f8-57ac8bb5df01" providerId="AD" clId="Web-{5D23B408-BCC8-8D09-31CD-60F10FB60FCC}" dt="2024-04-12T23:05:43.916" v="73"/>
          <ac:picMkLst>
            <pc:docMk/>
            <pc:sldMk cId="84407726" sldId="259"/>
            <ac:picMk id="22" creationId="{579A229E-7D83-C13A-263D-38A6C94240CD}"/>
          </ac:picMkLst>
        </pc:picChg>
        <pc:picChg chg="add mod">
          <ac:chgData name="Isaiah Christopher Padilla" userId="S::icp25@nau.edu::5e0c1b5f-912a-4a53-94f8-57ac8bb5df01" providerId="AD" clId="Web-{5D23B408-BCC8-8D09-31CD-60F10FB60FCC}" dt="2024-04-12T23:28:25.605" v="386" actId="1076"/>
          <ac:picMkLst>
            <pc:docMk/>
            <pc:sldMk cId="84407726" sldId="259"/>
            <ac:picMk id="22" creationId="{6250EBC1-2E04-EB08-C2DB-B43F272A31D6}"/>
          </ac:picMkLst>
        </pc:picChg>
        <pc:picChg chg="add del mod">
          <ac:chgData name="Isaiah Christopher Padilla" userId="S::icp25@nau.edu::5e0c1b5f-912a-4a53-94f8-57ac8bb5df01" providerId="AD" clId="Web-{5D23B408-BCC8-8D09-31CD-60F10FB60FCC}" dt="2024-04-12T23:14:40.913" v="119"/>
          <ac:picMkLst>
            <pc:docMk/>
            <pc:sldMk cId="84407726" sldId="259"/>
            <ac:picMk id="23" creationId="{F0D6DE1A-93EF-D602-7A54-B7D35F59D8A1}"/>
          </ac:picMkLst>
        </pc:picChg>
        <pc:picChg chg="add del mod">
          <ac:chgData name="Isaiah Christopher Padilla" userId="S::icp25@nau.edu::5e0c1b5f-912a-4a53-94f8-57ac8bb5df01" providerId="AD" clId="Web-{5D23B408-BCC8-8D09-31CD-60F10FB60FCC}" dt="2024-04-12T23:14:38.835" v="117"/>
          <ac:picMkLst>
            <pc:docMk/>
            <pc:sldMk cId="84407726" sldId="259"/>
            <ac:picMk id="25" creationId="{C2CD2698-EA3A-F88A-849B-7D9F14D0FD8D}"/>
          </ac:picMkLst>
        </pc:picChg>
        <pc:picChg chg="add del mod">
          <ac:chgData name="Isaiah Christopher Padilla" userId="S::icp25@nau.edu::5e0c1b5f-912a-4a53-94f8-57ac8bb5df01" providerId="AD" clId="Web-{5D23B408-BCC8-8D09-31CD-60F10FB60FCC}" dt="2024-04-12T23:08:30.842" v="97"/>
          <ac:picMkLst>
            <pc:docMk/>
            <pc:sldMk cId="84407726" sldId="259"/>
            <ac:picMk id="28" creationId="{5B558631-EAD7-B6B9-0B1D-B81273AF7160}"/>
          </ac:picMkLst>
        </pc:picChg>
        <pc:picChg chg="add del mod">
          <ac:chgData name="Isaiah Christopher Padilla" userId="S::icp25@nau.edu::5e0c1b5f-912a-4a53-94f8-57ac8bb5df01" providerId="AD" clId="Web-{5D23B408-BCC8-8D09-31CD-60F10FB60FCC}" dt="2024-04-12T23:14:41.101" v="120"/>
          <ac:picMkLst>
            <pc:docMk/>
            <pc:sldMk cId="84407726" sldId="259"/>
            <ac:picMk id="31" creationId="{673FDAB6-95F9-0F7D-9074-17BAC1AC9D13}"/>
          </ac:picMkLst>
        </pc:picChg>
        <pc:picChg chg="add del mod">
          <ac:chgData name="Isaiah Christopher Padilla" userId="S::icp25@nau.edu::5e0c1b5f-912a-4a53-94f8-57ac8bb5df01" providerId="AD" clId="Web-{5D23B408-BCC8-8D09-31CD-60F10FB60FCC}" dt="2024-04-12T23:14:36.679" v="115"/>
          <ac:picMkLst>
            <pc:docMk/>
            <pc:sldMk cId="84407726" sldId="259"/>
            <ac:picMk id="34" creationId="{AB3949F5-3EF9-70BA-4808-69B51B5FFB23}"/>
          </ac:picMkLst>
        </pc:picChg>
        <pc:picChg chg="add del mod">
          <ac:chgData name="Isaiah Christopher Padilla" userId="S::icp25@nau.edu::5e0c1b5f-912a-4a53-94f8-57ac8bb5df01" providerId="AD" clId="Web-{5D23B408-BCC8-8D09-31CD-60F10FB60FCC}" dt="2024-04-12T23:14:39.288" v="118"/>
          <ac:picMkLst>
            <pc:docMk/>
            <pc:sldMk cId="84407726" sldId="259"/>
            <ac:picMk id="35" creationId="{5334CD8C-86B1-6650-DB9B-9601FB9BAEDB}"/>
          </ac:picMkLst>
        </pc:picChg>
        <pc:picChg chg="add del mod">
          <ac:chgData name="Isaiah Christopher Padilla" userId="S::icp25@nau.edu::5e0c1b5f-912a-4a53-94f8-57ac8bb5df01" providerId="AD" clId="Web-{5D23B408-BCC8-8D09-31CD-60F10FB60FCC}" dt="2024-04-12T23:14:37.085" v="116"/>
          <ac:picMkLst>
            <pc:docMk/>
            <pc:sldMk cId="84407726" sldId="259"/>
            <ac:picMk id="36" creationId="{F5009313-55BF-C17D-FD2D-F5CDFDDD2F94}"/>
          </ac:picMkLst>
        </pc:picChg>
        <pc:picChg chg="add mod">
          <ac:chgData name="Isaiah Christopher Padilla" userId="S::icp25@nau.edu::5e0c1b5f-912a-4a53-94f8-57ac8bb5df01" providerId="AD" clId="Web-{5D23B408-BCC8-8D09-31CD-60F10FB60FCC}" dt="2024-04-12T23:28:25.699" v="387" actId="1076"/>
          <ac:picMkLst>
            <pc:docMk/>
            <pc:sldMk cId="84407726" sldId="259"/>
            <ac:picMk id="37" creationId="{0B8F770E-DCF6-7F2E-8FEC-33DDF7BF77FA}"/>
          </ac:picMkLst>
        </pc:picChg>
        <pc:picChg chg="add mod">
          <ac:chgData name="Isaiah Christopher Padilla" userId="S::icp25@nau.edu::5e0c1b5f-912a-4a53-94f8-57ac8bb5df01" providerId="AD" clId="Web-{5D23B408-BCC8-8D09-31CD-60F10FB60FCC}" dt="2024-04-12T23:28:25.777" v="388" actId="1076"/>
          <ac:picMkLst>
            <pc:docMk/>
            <pc:sldMk cId="84407726" sldId="259"/>
            <ac:picMk id="38" creationId="{04F3B766-C1DA-8B15-CED4-38ACC94D9B09}"/>
          </ac:picMkLst>
        </pc:picChg>
        <pc:picChg chg="add mod">
          <ac:chgData name="Isaiah Christopher Padilla" userId="S::icp25@nau.edu::5e0c1b5f-912a-4a53-94f8-57ac8bb5df01" providerId="AD" clId="Web-{5D23B408-BCC8-8D09-31CD-60F10FB60FCC}" dt="2024-04-12T23:28:25.855" v="389" actId="1076"/>
          <ac:picMkLst>
            <pc:docMk/>
            <pc:sldMk cId="84407726" sldId="259"/>
            <ac:picMk id="39" creationId="{A39E410B-BFC7-8F30-2CA2-79C945C9CA7F}"/>
          </ac:picMkLst>
        </pc:picChg>
        <pc:picChg chg="add mod">
          <ac:chgData name="Isaiah Christopher Padilla" userId="S::icp25@nau.edu::5e0c1b5f-912a-4a53-94f8-57ac8bb5df01" providerId="AD" clId="Web-{5D23B408-BCC8-8D09-31CD-60F10FB60FCC}" dt="2024-04-12T23:28:26.199" v="393" actId="1076"/>
          <ac:picMkLst>
            <pc:docMk/>
            <pc:sldMk cId="84407726" sldId="259"/>
            <ac:picMk id="45" creationId="{5BABE83D-D2F1-A2DD-DCED-2BC66EABE367}"/>
          </ac:picMkLst>
        </pc:picChg>
      </pc:sldChg>
    </pc:docChg>
  </pc:docChgLst>
  <pc:docChgLst>
    <pc:chgData name="Isaiah Christopher Padilla" userId="S::icp25@nau.edu::5e0c1b5f-912a-4a53-94f8-57ac8bb5df01" providerId="AD" clId="Web-{4A3BC3B6-1712-27AF-056D-F0093B555EE5}"/>
    <pc:docChg chg="delSld">
      <pc:chgData name="Isaiah Christopher Padilla" userId="S::icp25@nau.edu::5e0c1b5f-912a-4a53-94f8-57ac8bb5df01" providerId="AD" clId="Web-{4A3BC3B6-1712-27AF-056D-F0093B555EE5}" dt="2024-04-10T21:48:03.278" v="0"/>
      <pc:docMkLst>
        <pc:docMk/>
      </pc:docMkLst>
      <pc:sldChg chg="del">
        <pc:chgData name="Isaiah Christopher Padilla" userId="S::icp25@nau.edu::5e0c1b5f-912a-4a53-94f8-57ac8bb5df01" providerId="AD" clId="Web-{4A3BC3B6-1712-27AF-056D-F0093B555EE5}" dt="2024-04-10T21:48:03.278" v="0"/>
        <pc:sldMkLst>
          <pc:docMk/>
          <pc:sldMk cId="2765888256" sldId="256"/>
        </pc:sldMkLst>
      </pc:sldChg>
    </pc:docChg>
  </pc:docChgLst>
  <pc:docChgLst>
    <pc:chgData name="Daniel Cope Cooke" userId="S::dcc296@nau.edu::9a333e86-006b-42ba-b984-6e928377cd6c" providerId="AD" clId="Web-{AADD3FFB-5CCA-ADE8-7413-1ACB71EA5C0C}"/>
    <pc:docChg chg="modSld">
      <pc:chgData name="Daniel Cope Cooke" userId="S::dcc296@nau.edu::9a333e86-006b-42ba-b984-6e928377cd6c" providerId="AD" clId="Web-{AADD3FFB-5CCA-ADE8-7413-1ACB71EA5C0C}" dt="2024-03-30T22:59:58.905" v="46" actId="14100"/>
      <pc:docMkLst>
        <pc:docMk/>
      </pc:docMkLst>
      <pc:sldChg chg="addSp delSp modSp">
        <pc:chgData name="Daniel Cope Cooke" userId="S::dcc296@nau.edu::9a333e86-006b-42ba-b984-6e928377cd6c" providerId="AD" clId="Web-{AADD3FFB-5CCA-ADE8-7413-1ACB71EA5C0C}" dt="2024-03-30T22:59:58.905" v="46" actId="14100"/>
        <pc:sldMkLst>
          <pc:docMk/>
          <pc:sldMk cId="2922395510" sldId="258"/>
        </pc:sldMkLst>
        <pc:spChg chg="del">
          <ac:chgData name="Daniel Cope Cooke" userId="S::dcc296@nau.edu::9a333e86-006b-42ba-b984-6e928377cd6c" providerId="AD" clId="Web-{AADD3FFB-5CCA-ADE8-7413-1ACB71EA5C0C}" dt="2024-03-30T22:56:32.298" v="23"/>
          <ac:spMkLst>
            <pc:docMk/>
            <pc:sldMk cId="2922395510" sldId="258"/>
            <ac:spMk id="4" creationId="{B3EDBB6F-6B35-B0E7-4B0B-182D84448BA6}"/>
          </ac:spMkLst>
        </pc:spChg>
        <pc:spChg chg="mod">
          <ac:chgData name="Daniel Cope Cooke" userId="S::dcc296@nau.edu::9a333e86-006b-42ba-b984-6e928377cd6c" providerId="AD" clId="Web-{AADD3FFB-5CCA-ADE8-7413-1ACB71EA5C0C}" dt="2024-03-30T22:57:22.832" v="27" actId="20577"/>
          <ac:spMkLst>
            <pc:docMk/>
            <pc:sldMk cId="2922395510" sldId="258"/>
            <ac:spMk id="33" creationId="{77CFE7F5-BDF6-FC43-A324-CCE525A0F54E}"/>
          </ac:spMkLst>
        </pc:spChg>
        <pc:spChg chg="mod">
          <ac:chgData name="Daniel Cope Cooke" userId="S::dcc296@nau.edu::9a333e86-006b-42ba-b984-6e928377cd6c" providerId="AD" clId="Web-{AADD3FFB-5CCA-ADE8-7413-1ACB71EA5C0C}" dt="2024-03-30T22:55:18.215" v="22" actId="20577"/>
          <ac:spMkLst>
            <pc:docMk/>
            <pc:sldMk cId="2922395510" sldId="258"/>
            <ac:spMk id="56" creationId="{EB3CDB43-C2A1-3344-86EF-7546AF36F2D1}"/>
          </ac:spMkLst>
        </pc:spChg>
        <pc:picChg chg="add del mod">
          <ac:chgData name="Daniel Cope Cooke" userId="S::dcc296@nau.edu::9a333e86-006b-42ba-b984-6e928377cd6c" providerId="AD" clId="Web-{AADD3FFB-5CCA-ADE8-7413-1ACB71EA5C0C}" dt="2024-03-30T22:57:54.975" v="33"/>
          <ac:picMkLst>
            <pc:docMk/>
            <pc:sldMk cId="2922395510" sldId="258"/>
            <ac:picMk id="2" creationId="{825EE502-DADF-F3A9-AE48-6DEC49B1BD37}"/>
          </ac:picMkLst>
        </pc:picChg>
        <pc:picChg chg="add mod">
          <ac:chgData name="Daniel Cope Cooke" userId="S::dcc296@nau.edu::9a333e86-006b-42ba-b984-6e928377cd6c" providerId="AD" clId="Web-{AADD3FFB-5CCA-ADE8-7413-1ACB71EA5C0C}" dt="2024-03-30T22:59:02.542" v="40" actId="1076"/>
          <ac:picMkLst>
            <pc:docMk/>
            <pc:sldMk cId="2922395510" sldId="258"/>
            <ac:picMk id="7" creationId="{32805F88-655C-E231-D783-9958B4DA0AF4}"/>
          </ac:picMkLst>
        </pc:picChg>
        <pc:picChg chg="mod">
          <ac:chgData name="Daniel Cope Cooke" userId="S::dcc296@nau.edu::9a333e86-006b-42ba-b984-6e928377cd6c" providerId="AD" clId="Web-{AADD3FFB-5CCA-ADE8-7413-1ACB71EA5C0C}" dt="2024-03-30T22:57:48.053" v="32" actId="1076"/>
          <ac:picMkLst>
            <pc:docMk/>
            <pc:sldMk cId="2922395510" sldId="258"/>
            <ac:picMk id="12" creationId="{6FC123C5-E777-9C6D-1E3C-C826B1534904}"/>
          </ac:picMkLst>
        </pc:picChg>
        <pc:picChg chg="add mod">
          <ac:chgData name="Daniel Cope Cooke" userId="S::dcc296@nau.edu::9a333e86-006b-42ba-b984-6e928377cd6c" providerId="AD" clId="Web-{AADD3FFB-5CCA-ADE8-7413-1ACB71EA5C0C}" dt="2024-03-30T22:59:58.905" v="46" actId="14100"/>
          <ac:picMkLst>
            <pc:docMk/>
            <pc:sldMk cId="2922395510" sldId="258"/>
            <ac:picMk id="13" creationId="{DD63617F-E9E3-2824-720F-800E4284EE0C}"/>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520" y="5088045"/>
            <a:ext cx="34198560" cy="10823787"/>
          </a:xfrm>
        </p:spPr>
        <p:txBody>
          <a:bodyPr anchor="b"/>
          <a:lstStyle>
            <a:lvl1pPr algn="ctr">
              <a:defRPr sz="26400"/>
            </a:lvl1pPr>
          </a:lstStyle>
          <a:p>
            <a:r>
              <a:rPr lang="en-US"/>
              <a:t>Click to edit Master title style</a:t>
            </a:r>
          </a:p>
        </p:txBody>
      </p:sp>
      <p:sp>
        <p:nvSpPr>
          <p:cNvPr id="3" name="Subtitle 2"/>
          <p:cNvSpPr>
            <a:spLocks noGrp="1"/>
          </p:cNvSpPr>
          <p:nvPr>
            <p:ph type="subTitle" idx="1"/>
          </p:nvPr>
        </p:nvSpPr>
        <p:spPr>
          <a:xfrm>
            <a:off x="5029200" y="16329239"/>
            <a:ext cx="30175200" cy="7506121"/>
          </a:xfrm>
        </p:spPr>
        <p:txBody>
          <a:bodyPr/>
          <a:lstStyle>
            <a:lvl1pPr marL="0" indent="0" algn="ctr">
              <a:buNone/>
              <a:defRPr sz="10560"/>
            </a:lvl1pPr>
            <a:lvl2pPr marL="2011680" indent="0" algn="ctr">
              <a:buNone/>
              <a:defRPr sz="8800"/>
            </a:lvl2pPr>
            <a:lvl3pPr marL="4023360" indent="0" algn="ctr">
              <a:buNone/>
              <a:defRPr sz="7920"/>
            </a:lvl3pPr>
            <a:lvl4pPr marL="6035040" indent="0" algn="ctr">
              <a:buNone/>
              <a:defRPr sz="7040"/>
            </a:lvl4pPr>
            <a:lvl5pPr marL="8046720" indent="0" algn="ctr">
              <a:buNone/>
              <a:defRPr sz="7040"/>
            </a:lvl5pPr>
            <a:lvl6pPr marL="10058400" indent="0" algn="ctr">
              <a:buNone/>
              <a:defRPr sz="7040"/>
            </a:lvl6pPr>
            <a:lvl7pPr marL="12070080" indent="0" algn="ctr">
              <a:buNone/>
              <a:defRPr sz="7040"/>
            </a:lvl7pPr>
            <a:lvl8pPr marL="14081760" indent="0" algn="ctr">
              <a:buNone/>
              <a:defRPr sz="7040"/>
            </a:lvl8pPr>
            <a:lvl9pPr marL="16093440" indent="0" algn="ctr">
              <a:buNone/>
              <a:defRPr sz="7040"/>
            </a:lvl9pPr>
          </a:lstStyle>
          <a:p>
            <a:r>
              <a:rPr lang="en-US"/>
              <a:t>Click to edit Master subtitle style</a:t>
            </a:r>
          </a:p>
        </p:txBody>
      </p:sp>
      <p:sp>
        <p:nvSpPr>
          <p:cNvPr id="4" name="Date Placeholder 3"/>
          <p:cNvSpPr>
            <a:spLocks noGrp="1"/>
          </p:cNvSpPr>
          <p:nvPr>
            <p:ph type="dt" sz="half" idx="10"/>
          </p:nvPr>
        </p:nvSpPr>
        <p:spPr/>
        <p:txBody>
          <a:bodyPr/>
          <a:lstStyle/>
          <a:p>
            <a:fld id="{37E677B0-419F-3346-AEA6-E537A8118DFA}" type="datetimeFigureOut">
              <a:rPr lang="en-US" smtClean="0"/>
              <a:t>4/22/2024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424A69-0C1F-A24F-A5DA-82687E67AB2C}" type="slidenum">
              <a:rPr lang="en-US" smtClean="0"/>
              <a:t>‹#›</a:t>
            </a:fld>
            <a:endParaRPr lang="en-US"/>
          </a:p>
        </p:txBody>
      </p:sp>
    </p:spTree>
    <p:extLst>
      <p:ext uri="{BB962C8B-B14F-4D97-AF65-F5344CB8AC3E}">
        <p14:creationId xmlns:p14="http://schemas.microsoft.com/office/powerpoint/2010/main" val="2694657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E677B0-419F-3346-AEA6-E537A8118DFA}" type="datetimeFigureOut">
              <a:rPr lang="en-US" smtClean="0"/>
              <a:t>4/22/2024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424A69-0C1F-A24F-A5DA-82687E67AB2C}" type="slidenum">
              <a:rPr lang="en-US" smtClean="0"/>
              <a:t>‹#›</a:t>
            </a:fld>
            <a:endParaRPr lang="en-US"/>
          </a:p>
        </p:txBody>
      </p:sp>
    </p:spTree>
    <p:extLst>
      <p:ext uri="{BB962C8B-B14F-4D97-AF65-F5344CB8AC3E}">
        <p14:creationId xmlns:p14="http://schemas.microsoft.com/office/powerpoint/2010/main" val="4070510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792172" y="1655233"/>
            <a:ext cx="8675370" cy="2634699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766062" y="1655233"/>
            <a:ext cx="25523190" cy="263469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E677B0-419F-3346-AEA6-E537A8118DFA}" type="datetimeFigureOut">
              <a:rPr lang="en-US" smtClean="0"/>
              <a:t>4/22/2024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424A69-0C1F-A24F-A5DA-82687E67AB2C}" type="slidenum">
              <a:rPr lang="en-US" smtClean="0"/>
              <a:t>‹#›</a:t>
            </a:fld>
            <a:endParaRPr lang="en-US"/>
          </a:p>
        </p:txBody>
      </p:sp>
    </p:spTree>
    <p:extLst>
      <p:ext uri="{BB962C8B-B14F-4D97-AF65-F5344CB8AC3E}">
        <p14:creationId xmlns:p14="http://schemas.microsoft.com/office/powerpoint/2010/main" val="870293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E677B0-419F-3346-AEA6-E537A8118DFA}" type="datetimeFigureOut">
              <a:rPr lang="en-US" smtClean="0"/>
              <a:t>4/22/2024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424A69-0C1F-A24F-A5DA-82687E67AB2C}" type="slidenum">
              <a:rPr lang="en-US" smtClean="0"/>
              <a:t>‹#›</a:t>
            </a:fld>
            <a:endParaRPr lang="en-US"/>
          </a:p>
        </p:txBody>
      </p:sp>
    </p:spTree>
    <p:extLst>
      <p:ext uri="{BB962C8B-B14F-4D97-AF65-F5344CB8AC3E}">
        <p14:creationId xmlns:p14="http://schemas.microsoft.com/office/powerpoint/2010/main" val="1040891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745107" y="7750819"/>
            <a:ext cx="34701480" cy="12932408"/>
          </a:xfrm>
        </p:spPr>
        <p:txBody>
          <a:bodyPr anchor="b"/>
          <a:lstStyle>
            <a:lvl1pPr>
              <a:defRPr sz="26400"/>
            </a:lvl1pPr>
          </a:lstStyle>
          <a:p>
            <a:r>
              <a:rPr lang="en-US"/>
              <a:t>Click to edit Master title style</a:t>
            </a:r>
          </a:p>
        </p:txBody>
      </p:sp>
      <p:sp>
        <p:nvSpPr>
          <p:cNvPr id="3" name="Text Placeholder 2"/>
          <p:cNvSpPr>
            <a:spLocks noGrp="1"/>
          </p:cNvSpPr>
          <p:nvPr>
            <p:ph type="body" idx="1"/>
          </p:nvPr>
        </p:nvSpPr>
        <p:spPr>
          <a:xfrm>
            <a:off x="2745107" y="20805572"/>
            <a:ext cx="34701480" cy="6800848"/>
          </a:xfrm>
        </p:spPr>
        <p:txBody>
          <a:bodyPr/>
          <a:lstStyle>
            <a:lvl1pPr marL="0" indent="0">
              <a:buNone/>
              <a:defRPr sz="10560">
                <a:solidFill>
                  <a:schemeClr val="tx1"/>
                </a:solidFill>
              </a:defRPr>
            </a:lvl1pPr>
            <a:lvl2pPr marL="2011680" indent="0">
              <a:buNone/>
              <a:defRPr sz="8800">
                <a:solidFill>
                  <a:schemeClr val="tx1">
                    <a:tint val="75000"/>
                  </a:schemeClr>
                </a:solidFill>
              </a:defRPr>
            </a:lvl2pPr>
            <a:lvl3pPr marL="4023360" indent="0">
              <a:buNone/>
              <a:defRPr sz="7920">
                <a:solidFill>
                  <a:schemeClr val="tx1">
                    <a:tint val="75000"/>
                  </a:schemeClr>
                </a:solidFill>
              </a:defRPr>
            </a:lvl3pPr>
            <a:lvl4pPr marL="6035040" indent="0">
              <a:buNone/>
              <a:defRPr sz="7040">
                <a:solidFill>
                  <a:schemeClr val="tx1">
                    <a:tint val="75000"/>
                  </a:schemeClr>
                </a:solidFill>
              </a:defRPr>
            </a:lvl4pPr>
            <a:lvl5pPr marL="8046720" indent="0">
              <a:buNone/>
              <a:defRPr sz="7040">
                <a:solidFill>
                  <a:schemeClr val="tx1">
                    <a:tint val="75000"/>
                  </a:schemeClr>
                </a:solidFill>
              </a:defRPr>
            </a:lvl5pPr>
            <a:lvl6pPr marL="10058400" indent="0">
              <a:buNone/>
              <a:defRPr sz="7040">
                <a:solidFill>
                  <a:schemeClr val="tx1">
                    <a:tint val="75000"/>
                  </a:schemeClr>
                </a:solidFill>
              </a:defRPr>
            </a:lvl6pPr>
            <a:lvl7pPr marL="12070080" indent="0">
              <a:buNone/>
              <a:defRPr sz="7040">
                <a:solidFill>
                  <a:schemeClr val="tx1">
                    <a:tint val="75000"/>
                  </a:schemeClr>
                </a:solidFill>
              </a:defRPr>
            </a:lvl7pPr>
            <a:lvl8pPr marL="14081760" indent="0">
              <a:buNone/>
              <a:defRPr sz="7040">
                <a:solidFill>
                  <a:schemeClr val="tx1">
                    <a:tint val="75000"/>
                  </a:schemeClr>
                </a:solidFill>
              </a:defRPr>
            </a:lvl8pPr>
            <a:lvl9pPr marL="16093440" indent="0">
              <a:buNone/>
              <a:defRPr sz="704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7E677B0-419F-3346-AEA6-E537A8118DFA}" type="datetimeFigureOut">
              <a:rPr lang="en-US" smtClean="0"/>
              <a:t>4/22/2024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424A69-0C1F-A24F-A5DA-82687E67AB2C}" type="slidenum">
              <a:rPr lang="en-US" smtClean="0"/>
              <a:t>‹#›</a:t>
            </a:fld>
            <a:endParaRPr lang="en-US"/>
          </a:p>
        </p:txBody>
      </p:sp>
    </p:spTree>
    <p:extLst>
      <p:ext uri="{BB962C8B-B14F-4D97-AF65-F5344CB8AC3E}">
        <p14:creationId xmlns:p14="http://schemas.microsoft.com/office/powerpoint/2010/main" val="1314636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766060" y="8276166"/>
            <a:ext cx="17099280" cy="197260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0368260" y="8276166"/>
            <a:ext cx="17099280" cy="197260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7E677B0-419F-3346-AEA6-E537A8118DFA}" type="datetimeFigureOut">
              <a:rPr lang="en-US" smtClean="0"/>
              <a:t>4/22/2024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424A69-0C1F-A24F-A5DA-82687E67AB2C}" type="slidenum">
              <a:rPr lang="en-US" smtClean="0"/>
              <a:t>‹#›</a:t>
            </a:fld>
            <a:endParaRPr lang="en-US"/>
          </a:p>
        </p:txBody>
      </p:sp>
    </p:spTree>
    <p:extLst>
      <p:ext uri="{BB962C8B-B14F-4D97-AF65-F5344CB8AC3E}">
        <p14:creationId xmlns:p14="http://schemas.microsoft.com/office/powerpoint/2010/main" val="2515731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771300" y="1655240"/>
            <a:ext cx="34701480" cy="6009219"/>
          </a:xfrm>
        </p:spPr>
        <p:txBody>
          <a:bodyPr/>
          <a:lstStyle/>
          <a:p>
            <a:r>
              <a:rPr lang="en-US"/>
              <a:t>Click to edit Master title style</a:t>
            </a:r>
          </a:p>
        </p:txBody>
      </p:sp>
      <p:sp>
        <p:nvSpPr>
          <p:cNvPr id="3" name="Text Placeholder 2"/>
          <p:cNvSpPr>
            <a:spLocks noGrp="1"/>
          </p:cNvSpPr>
          <p:nvPr>
            <p:ph type="body" idx="1"/>
          </p:nvPr>
        </p:nvSpPr>
        <p:spPr>
          <a:xfrm>
            <a:off x="2771305" y="7621272"/>
            <a:ext cx="17020696" cy="3735068"/>
          </a:xfrm>
        </p:spPr>
        <p:txBody>
          <a:bodyPr anchor="b"/>
          <a:lstStyle>
            <a:lvl1pPr marL="0" indent="0">
              <a:buNone/>
              <a:defRPr sz="10560" b="1"/>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Edit Master text styles</a:t>
            </a:r>
          </a:p>
        </p:txBody>
      </p:sp>
      <p:sp>
        <p:nvSpPr>
          <p:cNvPr id="4" name="Content Placeholder 3"/>
          <p:cNvSpPr>
            <a:spLocks noGrp="1"/>
          </p:cNvSpPr>
          <p:nvPr>
            <p:ph sz="half" idx="2"/>
          </p:nvPr>
        </p:nvSpPr>
        <p:spPr>
          <a:xfrm>
            <a:off x="2771305" y="11356340"/>
            <a:ext cx="17020696" cy="167034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0368262" y="7621272"/>
            <a:ext cx="17104520" cy="3735068"/>
          </a:xfrm>
        </p:spPr>
        <p:txBody>
          <a:bodyPr anchor="b"/>
          <a:lstStyle>
            <a:lvl1pPr marL="0" indent="0">
              <a:buNone/>
              <a:defRPr sz="10560" b="1"/>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Edit Master text styles</a:t>
            </a:r>
          </a:p>
        </p:txBody>
      </p:sp>
      <p:sp>
        <p:nvSpPr>
          <p:cNvPr id="6" name="Content Placeholder 5"/>
          <p:cNvSpPr>
            <a:spLocks noGrp="1"/>
          </p:cNvSpPr>
          <p:nvPr>
            <p:ph sz="quarter" idx="4"/>
          </p:nvPr>
        </p:nvSpPr>
        <p:spPr>
          <a:xfrm>
            <a:off x="20368262" y="11356340"/>
            <a:ext cx="17104520" cy="167034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E677B0-419F-3346-AEA6-E537A8118DFA}" type="datetimeFigureOut">
              <a:rPr lang="en-US" smtClean="0"/>
              <a:t>4/22/2024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424A69-0C1F-A24F-A5DA-82687E67AB2C}" type="slidenum">
              <a:rPr lang="en-US" smtClean="0"/>
              <a:t>‹#›</a:t>
            </a:fld>
            <a:endParaRPr lang="en-US"/>
          </a:p>
        </p:txBody>
      </p:sp>
    </p:spTree>
    <p:extLst>
      <p:ext uri="{BB962C8B-B14F-4D97-AF65-F5344CB8AC3E}">
        <p14:creationId xmlns:p14="http://schemas.microsoft.com/office/powerpoint/2010/main" val="2616926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E677B0-419F-3346-AEA6-E537A8118DFA}" type="datetimeFigureOut">
              <a:rPr lang="en-US" smtClean="0"/>
              <a:t>4/22/2024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424A69-0C1F-A24F-A5DA-82687E67AB2C}" type="slidenum">
              <a:rPr lang="en-US" smtClean="0"/>
              <a:t>‹#›</a:t>
            </a:fld>
            <a:endParaRPr lang="en-US"/>
          </a:p>
        </p:txBody>
      </p:sp>
    </p:spTree>
    <p:extLst>
      <p:ext uri="{BB962C8B-B14F-4D97-AF65-F5344CB8AC3E}">
        <p14:creationId xmlns:p14="http://schemas.microsoft.com/office/powerpoint/2010/main" val="1729226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E677B0-419F-3346-AEA6-E537A8118DFA}" type="datetimeFigureOut">
              <a:rPr lang="en-US" smtClean="0"/>
              <a:t>4/22/2024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424A69-0C1F-A24F-A5DA-82687E67AB2C}" type="slidenum">
              <a:rPr lang="en-US" smtClean="0"/>
              <a:t>‹#›</a:t>
            </a:fld>
            <a:endParaRPr lang="en-US"/>
          </a:p>
        </p:txBody>
      </p:sp>
    </p:spTree>
    <p:extLst>
      <p:ext uri="{BB962C8B-B14F-4D97-AF65-F5344CB8AC3E}">
        <p14:creationId xmlns:p14="http://schemas.microsoft.com/office/powerpoint/2010/main" val="1916067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1301" y="2072640"/>
            <a:ext cx="12976383" cy="7254240"/>
          </a:xfrm>
        </p:spPr>
        <p:txBody>
          <a:bodyPr anchor="b"/>
          <a:lstStyle>
            <a:lvl1pPr>
              <a:defRPr sz="14080"/>
            </a:lvl1pPr>
          </a:lstStyle>
          <a:p>
            <a:r>
              <a:rPr lang="en-US"/>
              <a:t>Click to edit Master title style</a:t>
            </a:r>
          </a:p>
        </p:txBody>
      </p:sp>
      <p:sp>
        <p:nvSpPr>
          <p:cNvPr id="3" name="Content Placeholder 2"/>
          <p:cNvSpPr>
            <a:spLocks noGrp="1"/>
          </p:cNvSpPr>
          <p:nvPr>
            <p:ph idx="1"/>
          </p:nvPr>
        </p:nvSpPr>
        <p:spPr>
          <a:xfrm>
            <a:off x="17104520" y="4476333"/>
            <a:ext cx="20368260" cy="22093767"/>
          </a:xfrm>
        </p:spPr>
        <p:txBody>
          <a:bodyPr/>
          <a:lstStyle>
            <a:lvl1pPr>
              <a:defRPr sz="14080"/>
            </a:lvl1pPr>
            <a:lvl2pPr>
              <a:defRPr sz="12320"/>
            </a:lvl2pPr>
            <a:lvl3pPr>
              <a:defRPr sz="10560"/>
            </a:lvl3pPr>
            <a:lvl4pPr>
              <a:defRPr sz="8800"/>
            </a:lvl4pPr>
            <a:lvl5pPr>
              <a:defRPr sz="8800"/>
            </a:lvl5pPr>
            <a:lvl6pPr>
              <a:defRPr sz="8800"/>
            </a:lvl6pPr>
            <a:lvl7pPr>
              <a:defRPr sz="8800"/>
            </a:lvl7pPr>
            <a:lvl8pPr>
              <a:defRPr sz="8800"/>
            </a:lvl8pPr>
            <a:lvl9pPr>
              <a:defRPr sz="8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771301" y="9326880"/>
            <a:ext cx="12976383" cy="17279199"/>
          </a:xfrm>
        </p:spPr>
        <p:txBody>
          <a:bodyPr/>
          <a:lstStyle>
            <a:lvl1pPr marL="0" indent="0">
              <a:buNone/>
              <a:defRPr sz="7040"/>
            </a:lvl1pPr>
            <a:lvl2pPr marL="2011680" indent="0">
              <a:buNone/>
              <a:defRPr sz="6160"/>
            </a:lvl2pPr>
            <a:lvl3pPr marL="4023360" indent="0">
              <a:buNone/>
              <a:defRPr sz="5280"/>
            </a:lvl3pPr>
            <a:lvl4pPr marL="6035040" indent="0">
              <a:buNone/>
              <a:defRPr sz="4400"/>
            </a:lvl4pPr>
            <a:lvl5pPr marL="8046720" indent="0">
              <a:buNone/>
              <a:defRPr sz="4400"/>
            </a:lvl5pPr>
            <a:lvl6pPr marL="10058400" indent="0">
              <a:buNone/>
              <a:defRPr sz="4400"/>
            </a:lvl6pPr>
            <a:lvl7pPr marL="12070080" indent="0">
              <a:buNone/>
              <a:defRPr sz="4400"/>
            </a:lvl7pPr>
            <a:lvl8pPr marL="14081760" indent="0">
              <a:buNone/>
              <a:defRPr sz="4400"/>
            </a:lvl8pPr>
            <a:lvl9pPr marL="16093440" indent="0">
              <a:buNone/>
              <a:defRPr sz="4400"/>
            </a:lvl9pPr>
          </a:lstStyle>
          <a:p>
            <a:pPr lvl="0"/>
            <a:r>
              <a:rPr lang="en-US"/>
              <a:t>Edit Master text styles</a:t>
            </a:r>
          </a:p>
        </p:txBody>
      </p:sp>
      <p:sp>
        <p:nvSpPr>
          <p:cNvPr id="5" name="Date Placeholder 4"/>
          <p:cNvSpPr>
            <a:spLocks noGrp="1"/>
          </p:cNvSpPr>
          <p:nvPr>
            <p:ph type="dt" sz="half" idx="10"/>
          </p:nvPr>
        </p:nvSpPr>
        <p:spPr/>
        <p:txBody>
          <a:bodyPr/>
          <a:lstStyle/>
          <a:p>
            <a:fld id="{37E677B0-419F-3346-AEA6-E537A8118DFA}" type="datetimeFigureOut">
              <a:rPr lang="en-US" smtClean="0"/>
              <a:t>4/22/2024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424A69-0C1F-A24F-A5DA-82687E67AB2C}" type="slidenum">
              <a:rPr lang="en-US" smtClean="0"/>
              <a:t>‹#›</a:t>
            </a:fld>
            <a:endParaRPr lang="en-US"/>
          </a:p>
        </p:txBody>
      </p:sp>
    </p:spTree>
    <p:extLst>
      <p:ext uri="{BB962C8B-B14F-4D97-AF65-F5344CB8AC3E}">
        <p14:creationId xmlns:p14="http://schemas.microsoft.com/office/powerpoint/2010/main" val="1008776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1301" y="2072640"/>
            <a:ext cx="12976383" cy="7254240"/>
          </a:xfrm>
        </p:spPr>
        <p:txBody>
          <a:bodyPr anchor="b"/>
          <a:lstStyle>
            <a:lvl1pPr>
              <a:defRPr sz="14080"/>
            </a:lvl1pPr>
          </a:lstStyle>
          <a:p>
            <a:r>
              <a:rPr lang="en-US"/>
              <a:t>Click to edit Master title style</a:t>
            </a:r>
          </a:p>
        </p:txBody>
      </p:sp>
      <p:sp>
        <p:nvSpPr>
          <p:cNvPr id="3" name="Picture Placeholder 2"/>
          <p:cNvSpPr>
            <a:spLocks noGrp="1" noChangeAspect="1"/>
          </p:cNvSpPr>
          <p:nvPr>
            <p:ph type="pic" idx="1"/>
          </p:nvPr>
        </p:nvSpPr>
        <p:spPr>
          <a:xfrm>
            <a:off x="17104520" y="4476333"/>
            <a:ext cx="20368260" cy="22093767"/>
          </a:xfrm>
        </p:spPr>
        <p:txBody>
          <a:bodyPr anchor="t"/>
          <a:lstStyle>
            <a:lvl1pPr marL="0" indent="0">
              <a:buNone/>
              <a:defRPr sz="14080"/>
            </a:lvl1pPr>
            <a:lvl2pPr marL="2011680" indent="0">
              <a:buNone/>
              <a:defRPr sz="12320"/>
            </a:lvl2pPr>
            <a:lvl3pPr marL="4023360" indent="0">
              <a:buNone/>
              <a:defRPr sz="10560"/>
            </a:lvl3pPr>
            <a:lvl4pPr marL="6035040" indent="0">
              <a:buNone/>
              <a:defRPr sz="8800"/>
            </a:lvl4pPr>
            <a:lvl5pPr marL="8046720" indent="0">
              <a:buNone/>
              <a:defRPr sz="8800"/>
            </a:lvl5pPr>
            <a:lvl6pPr marL="10058400" indent="0">
              <a:buNone/>
              <a:defRPr sz="8800"/>
            </a:lvl6pPr>
            <a:lvl7pPr marL="12070080" indent="0">
              <a:buNone/>
              <a:defRPr sz="8800"/>
            </a:lvl7pPr>
            <a:lvl8pPr marL="14081760" indent="0">
              <a:buNone/>
              <a:defRPr sz="8800"/>
            </a:lvl8pPr>
            <a:lvl9pPr marL="16093440" indent="0">
              <a:buNone/>
              <a:defRPr sz="8800"/>
            </a:lvl9pPr>
          </a:lstStyle>
          <a:p>
            <a:r>
              <a:rPr lang="en-US"/>
              <a:t>Click icon to add picture</a:t>
            </a:r>
          </a:p>
        </p:txBody>
      </p:sp>
      <p:sp>
        <p:nvSpPr>
          <p:cNvPr id="4" name="Text Placeholder 3"/>
          <p:cNvSpPr>
            <a:spLocks noGrp="1"/>
          </p:cNvSpPr>
          <p:nvPr>
            <p:ph type="body" sz="half" idx="2"/>
          </p:nvPr>
        </p:nvSpPr>
        <p:spPr>
          <a:xfrm>
            <a:off x="2771301" y="9326880"/>
            <a:ext cx="12976383" cy="17279199"/>
          </a:xfrm>
        </p:spPr>
        <p:txBody>
          <a:bodyPr/>
          <a:lstStyle>
            <a:lvl1pPr marL="0" indent="0">
              <a:buNone/>
              <a:defRPr sz="7040"/>
            </a:lvl1pPr>
            <a:lvl2pPr marL="2011680" indent="0">
              <a:buNone/>
              <a:defRPr sz="6160"/>
            </a:lvl2pPr>
            <a:lvl3pPr marL="4023360" indent="0">
              <a:buNone/>
              <a:defRPr sz="5280"/>
            </a:lvl3pPr>
            <a:lvl4pPr marL="6035040" indent="0">
              <a:buNone/>
              <a:defRPr sz="4400"/>
            </a:lvl4pPr>
            <a:lvl5pPr marL="8046720" indent="0">
              <a:buNone/>
              <a:defRPr sz="4400"/>
            </a:lvl5pPr>
            <a:lvl6pPr marL="10058400" indent="0">
              <a:buNone/>
              <a:defRPr sz="4400"/>
            </a:lvl6pPr>
            <a:lvl7pPr marL="12070080" indent="0">
              <a:buNone/>
              <a:defRPr sz="4400"/>
            </a:lvl7pPr>
            <a:lvl8pPr marL="14081760" indent="0">
              <a:buNone/>
              <a:defRPr sz="4400"/>
            </a:lvl8pPr>
            <a:lvl9pPr marL="16093440" indent="0">
              <a:buNone/>
              <a:defRPr sz="4400"/>
            </a:lvl9pPr>
          </a:lstStyle>
          <a:p>
            <a:pPr lvl="0"/>
            <a:r>
              <a:rPr lang="en-US"/>
              <a:t>Edit Master text styles</a:t>
            </a:r>
          </a:p>
        </p:txBody>
      </p:sp>
      <p:sp>
        <p:nvSpPr>
          <p:cNvPr id="5" name="Date Placeholder 4"/>
          <p:cNvSpPr>
            <a:spLocks noGrp="1"/>
          </p:cNvSpPr>
          <p:nvPr>
            <p:ph type="dt" sz="half" idx="10"/>
          </p:nvPr>
        </p:nvSpPr>
        <p:spPr/>
        <p:txBody>
          <a:bodyPr/>
          <a:lstStyle/>
          <a:p>
            <a:fld id="{37E677B0-419F-3346-AEA6-E537A8118DFA}" type="datetimeFigureOut">
              <a:rPr lang="en-US" smtClean="0"/>
              <a:t>4/22/2024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424A69-0C1F-A24F-A5DA-82687E67AB2C}" type="slidenum">
              <a:rPr lang="en-US" smtClean="0"/>
              <a:t>‹#›</a:t>
            </a:fld>
            <a:endParaRPr lang="en-US"/>
          </a:p>
        </p:txBody>
      </p:sp>
    </p:spTree>
    <p:extLst>
      <p:ext uri="{BB962C8B-B14F-4D97-AF65-F5344CB8AC3E}">
        <p14:creationId xmlns:p14="http://schemas.microsoft.com/office/powerpoint/2010/main" val="2887765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6060" y="1655240"/>
            <a:ext cx="34701480" cy="600921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766060" y="8276166"/>
            <a:ext cx="34701480" cy="197260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766060" y="28815460"/>
            <a:ext cx="9052560" cy="1655233"/>
          </a:xfrm>
          <a:prstGeom prst="rect">
            <a:avLst/>
          </a:prstGeom>
        </p:spPr>
        <p:txBody>
          <a:bodyPr vert="horz" lIns="91440" tIns="45720" rIns="91440" bIns="45720" rtlCol="0" anchor="ctr"/>
          <a:lstStyle>
            <a:lvl1pPr algn="l">
              <a:defRPr sz="5280">
                <a:solidFill>
                  <a:schemeClr val="tx1">
                    <a:tint val="75000"/>
                  </a:schemeClr>
                </a:solidFill>
              </a:defRPr>
            </a:lvl1pPr>
          </a:lstStyle>
          <a:p>
            <a:fld id="{37E677B0-419F-3346-AEA6-E537A8118DFA}" type="datetimeFigureOut">
              <a:rPr lang="en-US" smtClean="0"/>
              <a:t>4/22/2024</a:t>
            </a:fld>
            <a:endParaRPr lang="en-US"/>
          </a:p>
        </p:txBody>
      </p:sp>
      <p:sp>
        <p:nvSpPr>
          <p:cNvPr id="5" name="Footer Placeholder 4"/>
          <p:cNvSpPr>
            <a:spLocks noGrp="1"/>
          </p:cNvSpPr>
          <p:nvPr>
            <p:ph type="ftr" sz="quarter" idx="3"/>
          </p:nvPr>
        </p:nvSpPr>
        <p:spPr>
          <a:xfrm>
            <a:off x="13327380" y="28815460"/>
            <a:ext cx="13578840" cy="1655233"/>
          </a:xfrm>
          <a:prstGeom prst="rect">
            <a:avLst/>
          </a:prstGeom>
        </p:spPr>
        <p:txBody>
          <a:bodyPr vert="horz" lIns="91440" tIns="45720" rIns="91440" bIns="45720" rtlCol="0" anchor="ctr"/>
          <a:lstStyle>
            <a:lvl1pPr algn="ctr">
              <a:defRPr sz="52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8414980" y="28815460"/>
            <a:ext cx="9052560" cy="1655233"/>
          </a:xfrm>
          <a:prstGeom prst="rect">
            <a:avLst/>
          </a:prstGeom>
        </p:spPr>
        <p:txBody>
          <a:bodyPr vert="horz" lIns="91440" tIns="45720" rIns="91440" bIns="45720" rtlCol="0" anchor="ctr"/>
          <a:lstStyle>
            <a:lvl1pPr algn="r">
              <a:defRPr sz="5280">
                <a:solidFill>
                  <a:schemeClr val="tx1">
                    <a:tint val="75000"/>
                  </a:schemeClr>
                </a:solidFill>
              </a:defRPr>
            </a:lvl1pPr>
          </a:lstStyle>
          <a:p>
            <a:fld id="{5E424A69-0C1F-A24F-A5DA-82687E67AB2C}" type="slidenum">
              <a:rPr lang="en-US" smtClean="0"/>
              <a:t>‹#›</a:t>
            </a:fld>
            <a:endParaRPr lang="en-US"/>
          </a:p>
        </p:txBody>
      </p:sp>
    </p:spTree>
    <p:extLst>
      <p:ext uri="{BB962C8B-B14F-4D97-AF65-F5344CB8AC3E}">
        <p14:creationId xmlns:p14="http://schemas.microsoft.com/office/powerpoint/2010/main" val="33635074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023360" rtl="0" eaLnBrk="1" latinLnBrk="0" hangingPunct="1">
        <a:lnSpc>
          <a:spcPct val="90000"/>
        </a:lnSpc>
        <a:spcBef>
          <a:spcPct val="0"/>
        </a:spcBef>
        <a:buNone/>
        <a:defRPr sz="19360" kern="1200">
          <a:solidFill>
            <a:schemeClr val="tx1"/>
          </a:solidFill>
          <a:latin typeface="+mj-lt"/>
          <a:ea typeface="+mj-ea"/>
          <a:cs typeface="+mj-cs"/>
        </a:defRPr>
      </a:lvl1pPr>
    </p:titleStyle>
    <p:bodyStyle>
      <a:lvl1pPr marL="1005840" indent="-1005840" algn="l" defTabSz="4023360" rtl="0" eaLnBrk="1" latinLnBrk="0" hangingPunct="1">
        <a:lnSpc>
          <a:spcPct val="90000"/>
        </a:lnSpc>
        <a:spcBef>
          <a:spcPts val="4400"/>
        </a:spcBef>
        <a:buFont typeface="Arial" panose="020B0604020202020204" pitchFamily="34" charset="0"/>
        <a:buChar char="•"/>
        <a:defRPr sz="12320" kern="1200">
          <a:solidFill>
            <a:schemeClr val="tx1"/>
          </a:solidFill>
          <a:latin typeface="+mn-lt"/>
          <a:ea typeface="+mn-ea"/>
          <a:cs typeface="+mn-cs"/>
        </a:defRPr>
      </a:lvl1pPr>
      <a:lvl2pPr marL="3017520" indent="-1005840" algn="l" defTabSz="4023360" rtl="0" eaLnBrk="1" latinLnBrk="0" hangingPunct="1">
        <a:lnSpc>
          <a:spcPct val="90000"/>
        </a:lnSpc>
        <a:spcBef>
          <a:spcPts val="2200"/>
        </a:spcBef>
        <a:buFont typeface="Arial" panose="020B0604020202020204" pitchFamily="34" charset="0"/>
        <a:buChar char="•"/>
        <a:defRPr sz="10560" kern="1200">
          <a:solidFill>
            <a:schemeClr val="tx1"/>
          </a:solidFill>
          <a:latin typeface="+mn-lt"/>
          <a:ea typeface="+mn-ea"/>
          <a:cs typeface="+mn-cs"/>
        </a:defRPr>
      </a:lvl2pPr>
      <a:lvl3pPr marL="5029200" indent="-1005840" algn="l" defTabSz="4023360" rtl="0" eaLnBrk="1" latinLnBrk="0" hangingPunct="1">
        <a:lnSpc>
          <a:spcPct val="90000"/>
        </a:lnSpc>
        <a:spcBef>
          <a:spcPts val="2200"/>
        </a:spcBef>
        <a:buFont typeface="Arial" panose="020B0604020202020204" pitchFamily="34" charset="0"/>
        <a:buChar char="•"/>
        <a:defRPr sz="8800" kern="1200">
          <a:solidFill>
            <a:schemeClr val="tx1"/>
          </a:solidFill>
          <a:latin typeface="+mn-lt"/>
          <a:ea typeface="+mn-ea"/>
          <a:cs typeface="+mn-cs"/>
        </a:defRPr>
      </a:lvl3pPr>
      <a:lvl4pPr marL="704088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4pPr>
      <a:lvl5pPr marL="905256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5pPr>
      <a:lvl6pPr marL="1106424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6pPr>
      <a:lvl7pPr marL="1307592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7pPr>
      <a:lvl8pPr marL="1508760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8pPr>
      <a:lvl9pPr marL="1709928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9pPr>
    </p:bodyStyle>
    <p:otherStyle>
      <a:defPPr>
        <a:defRPr lang="en-US"/>
      </a:defPPr>
      <a:lvl1pPr marL="0" algn="l" defTabSz="4023360" rtl="0" eaLnBrk="1" latinLnBrk="0" hangingPunct="1">
        <a:defRPr sz="7920" kern="1200">
          <a:solidFill>
            <a:schemeClr val="tx1"/>
          </a:solidFill>
          <a:latin typeface="+mn-lt"/>
          <a:ea typeface="+mn-ea"/>
          <a:cs typeface="+mn-cs"/>
        </a:defRPr>
      </a:lvl1pPr>
      <a:lvl2pPr marL="2011680" algn="l" defTabSz="4023360" rtl="0" eaLnBrk="1" latinLnBrk="0" hangingPunct="1">
        <a:defRPr sz="7920" kern="1200">
          <a:solidFill>
            <a:schemeClr val="tx1"/>
          </a:solidFill>
          <a:latin typeface="+mn-lt"/>
          <a:ea typeface="+mn-ea"/>
          <a:cs typeface="+mn-cs"/>
        </a:defRPr>
      </a:lvl2pPr>
      <a:lvl3pPr marL="4023360" algn="l" defTabSz="4023360" rtl="0" eaLnBrk="1" latinLnBrk="0" hangingPunct="1">
        <a:defRPr sz="7920" kern="1200">
          <a:solidFill>
            <a:schemeClr val="tx1"/>
          </a:solidFill>
          <a:latin typeface="+mn-lt"/>
          <a:ea typeface="+mn-ea"/>
          <a:cs typeface="+mn-cs"/>
        </a:defRPr>
      </a:lvl3pPr>
      <a:lvl4pPr marL="6035040" algn="l" defTabSz="4023360" rtl="0" eaLnBrk="1" latinLnBrk="0" hangingPunct="1">
        <a:defRPr sz="7920" kern="1200">
          <a:solidFill>
            <a:schemeClr val="tx1"/>
          </a:solidFill>
          <a:latin typeface="+mn-lt"/>
          <a:ea typeface="+mn-ea"/>
          <a:cs typeface="+mn-cs"/>
        </a:defRPr>
      </a:lvl4pPr>
      <a:lvl5pPr marL="8046720" algn="l" defTabSz="4023360" rtl="0" eaLnBrk="1" latinLnBrk="0" hangingPunct="1">
        <a:defRPr sz="7920" kern="1200">
          <a:solidFill>
            <a:schemeClr val="tx1"/>
          </a:solidFill>
          <a:latin typeface="+mn-lt"/>
          <a:ea typeface="+mn-ea"/>
          <a:cs typeface="+mn-cs"/>
        </a:defRPr>
      </a:lvl5pPr>
      <a:lvl6pPr marL="10058400" algn="l" defTabSz="4023360" rtl="0" eaLnBrk="1" latinLnBrk="0" hangingPunct="1">
        <a:defRPr sz="7920" kern="1200">
          <a:solidFill>
            <a:schemeClr val="tx1"/>
          </a:solidFill>
          <a:latin typeface="+mn-lt"/>
          <a:ea typeface="+mn-ea"/>
          <a:cs typeface="+mn-cs"/>
        </a:defRPr>
      </a:lvl6pPr>
      <a:lvl7pPr marL="12070080" algn="l" defTabSz="4023360" rtl="0" eaLnBrk="1" latinLnBrk="0" hangingPunct="1">
        <a:defRPr sz="7920" kern="1200">
          <a:solidFill>
            <a:schemeClr val="tx1"/>
          </a:solidFill>
          <a:latin typeface="+mn-lt"/>
          <a:ea typeface="+mn-ea"/>
          <a:cs typeface="+mn-cs"/>
        </a:defRPr>
      </a:lvl7pPr>
      <a:lvl8pPr marL="14081760" algn="l" defTabSz="4023360" rtl="0" eaLnBrk="1" latinLnBrk="0" hangingPunct="1">
        <a:defRPr sz="7920" kern="1200">
          <a:solidFill>
            <a:schemeClr val="tx1"/>
          </a:solidFill>
          <a:latin typeface="+mn-lt"/>
          <a:ea typeface="+mn-ea"/>
          <a:cs typeface="+mn-cs"/>
        </a:defRPr>
      </a:lvl8pPr>
      <a:lvl9pPr marL="16093440" algn="l" defTabSz="4023360" rtl="0" eaLnBrk="1" latinLnBrk="0" hangingPunct="1">
        <a:defRPr sz="7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eg"/><Relationship Id="rId13" Type="http://schemas.openxmlformats.org/officeDocument/2006/relationships/image" Target="../media/image8.png"/><Relationship Id="rId18" Type="http://schemas.openxmlformats.org/officeDocument/2006/relationships/image" Target="../media/image13.png"/><Relationship Id="rId3" Type="http://schemas.openxmlformats.org/officeDocument/2006/relationships/hyperlink" Target="https://www.xometry.com/resources/machining/drilling-machines/" TargetMode="External"/><Relationship Id="rId21" Type="http://schemas.openxmlformats.org/officeDocument/2006/relationships/image" Target="../media/image16.png"/><Relationship Id="rId7" Type="http://schemas.openxmlformats.org/officeDocument/2006/relationships/image" Target="../media/image2.png"/><Relationship Id="rId12" Type="http://schemas.openxmlformats.org/officeDocument/2006/relationships/image" Target="../media/image7.png"/><Relationship Id="rId17" Type="http://schemas.openxmlformats.org/officeDocument/2006/relationships/image" Target="../media/image12.png"/><Relationship Id="rId2" Type="http://schemas.openxmlformats.org/officeDocument/2006/relationships/image" Target="../media/image1.png"/><Relationship Id="rId16" Type="http://schemas.openxmlformats.org/officeDocument/2006/relationships/image" Target="../media/image11.png"/><Relationship Id="rId20"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hyperlink" Target="https://www.airspayce.com/mikem/arduino/AccelStepper/" TargetMode="External"/><Relationship Id="rId11" Type="http://schemas.openxmlformats.org/officeDocument/2006/relationships/image" Target="../media/image6.jpeg"/><Relationship Id="rId5" Type="http://schemas.openxmlformats.org/officeDocument/2006/relationships/hyperlink" Target="http://www.airspayce.com" TargetMode="External"/><Relationship Id="rId15" Type="http://schemas.openxmlformats.org/officeDocument/2006/relationships/image" Target="../media/image10.png"/><Relationship Id="rId10" Type="http://schemas.openxmlformats.org/officeDocument/2006/relationships/image" Target="../media/image5.png"/><Relationship Id="rId19" Type="http://schemas.openxmlformats.org/officeDocument/2006/relationships/image" Target="../media/image14.png"/><Relationship Id="rId4" Type="http://schemas.openxmlformats.org/officeDocument/2006/relationships/hyperlink" Target="https://ruko.shop/blogs/ruko-shop-blog/drilling-aluminium-guide#:~:text=A%20regular%20HSS%20drill%20bit" TargetMode="External"/><Relationship Id="rId9" Type="http://schemas.openxmlformats.org/officeDocument/2006/relationships/image" Target="../media/image4.png"/><Relationship Id="rId14" Type="http://schemas.openxmlformats.org/officeDocument/2006/relationships/image" Target="../media/image9.png"/><Relationship Id="rId22"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BF9636B-809F-2140-9ABB-FED362148E3A}"/>
              </a:ext>
            </a:extLst>
          </p:cNvPr>
          <p:cNvSpPr/>
          <p:nvPr/>
        </p:nvSpPr>
        <p:spPr>
          <a:xfrm>
            <a:off x="-50608" y="-50635"/>
            <a:ext cx="40233600" cy="6181344"/>
          </a:xfrm>
          <a:prstGeom prst="rect">
            <a:avLst/>
          </a:prstGeom>
          <a:solidFill>
            <a:srgbClr val="083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642CF64-2D16-F449-A9DC-5613AC8D92E6}"/>
              </a:ext>
            </a:extLst>
          </p:cNvPr>
          <p:cNvSpPr txBox="1"/>
          <p:nvPr/>
        </p:nvSpPr>
        <p:spPr>
          <a:xfrm>
            <a:off x="6064071" y="-14986"/>
            <a:ext cx="28121818" cy="2800767"/>
          </a:xfrm>
          <a:prstGeom prst="rect">
            <a:avLst/>
          </a:prstGeom>
          <a:noFill/>
        </p:spPr>
        <p:txBody>
          <a:bodyPr wrap="square" lIns="91440" tIns="45720" rIns="91440" bIns="45720" rtlCol="0" anchor="t">
            <a:spAutoFit/>
          </a:bodyPr>
          <a:lstStyle/>
          <a:p>
            <a:r>
              <a:rPr lang="en-US" sz="8800" b="1">
                <a:solidFill>
                  <a:schemeClr val="bg1"/>
                </a:solidFill>
                <a:latin typeface="Arial"/>
                <a:ea typeface="Oswald"/>
                <a:cs typeface="Arial"/>
                <a:sym typeface="Oswald"/>
              </a:rPr>
              <a:t>Northrop Grumman Five DOF Robotic Drilling Arm for Launch Vehicle Components</a:t>
            </a:r>
            <a:endParaRPr lang="en-US" sz="8800" b="1">
              <a:solidFill>
                <a:schemeClr val="bg1"/>
              </a:solidFill>
              <a:latin typeface="Arial" panose="020B0604020202020204" pitchFamily="34" charset="0"/>
              <a:ea typeface="Oswald"/>
              <a:cs typeface="Arial" panose="020B0604020202020204" pitchFamily="34" charset="0"/>
              <a:sym typeface="Oswald"/>
            </a:endParaRPr>
          </a:p>
        </p:txBody>
      </p:sp>
      <p:sp>
        <p:nvSpPr>
          <p:cNvPr id="33" name="Shape 68">
            <a:extLst>
              <a:ext uri="{FF2B5EF4-FFF2-40B4-BE49-F238E27FC236}">
                <a16:creationId xmlns:a16="http://schemas.microsoft.com/office/drawing/2014/main" id="{77CFE7F5-BDF6-FC43-A324-CCE525A0F54E}"/>
              </a:ext>
            </a:extLst>
          </p:cNvPr>
          <p:cNvSpPr txBox="1"/>
          <p:nvPr/>
        </p:nvSpPr>
        <p:spPr>
          <a:xfrm>
            <a:off x="10403401" y="19368274"/>
            <a:ext cx="14094968" cy="11302386"/>
          </a:xfrm>
          <a:prstGeom prst="rect">
            <a:avLst/>
          </a:prstGeom>
          <a:solidFill>
            <a:schemeClr val="bg1"/>
          </a:solidFill>
          <a:ln>
            <a:noFill/>
          </a:ln>
        </p:spPr>
        <p:txBody>
          <a:bodyPr spcFirstLastPara="1" wrap="square" lIns="83806" tIns="83806" rIns="83806" bIns="83806" anchor="t" anchorCtr="0">
            <a:noAutofit/>
          </a:bodyPr>
          <a:lstStyle/>
          <a:p>
            <a:pPr marL="457200" indent="-457200">
              <a:lnSpc>
                <a:spcPct val="114999"/>
              </a:lnSpc>
              <a:buFont typeface="Arial" panose="020B0604020202020204" pitchFamily="34" charset="0"/>
              <a:buChar char="•"/>
            </a:pPr>
            <a:endParaRPr lang="en-US" sz="3200">
              <a:latin typeface="Arial"/>
              <a:ea typeface="Oswald"/>
              <a:cs typeface="Arial"/>
            </a:endParaRPr>
          </a:p>
          <a:p>
            <a:pPr marL="457200" indent="-457200">
              <a:lnSpc>
                <a:spcPct val="114999"/>
              </a:lnSpc>
              <a:buFont typeface="Arial" panose="020B0604020202020204" pitchFamily="34" charset="0"/>
              <a:buChar char="•"/>
            </a:pPr>
            <a:endParaRPr lang="en-US" sz="3200">
              <a:latin typeface="Arial" panose="020B0604020202020204" pitchFamily="34" charset="0"/>
              <a:ea typeface="Oswald"/>
              <a:cs typeface="Arial" panose="020B0604020202020204" pitchFamily="34" charset="0"/>
            </a:endParaRPr>
          </a:p>
          <a:p>
            <a:pPr marL="457200" indent="-457200">
              <a:lnSpc>
                <a:spcPct val="114999"/>
              </a:lnSpc>
              <a:buFont typeface="Arial" panose="020B0604020202020204" pitchFamily="34" charset="0"/>
              <a:buChar char="•"/>
            </a:pPr>
            <a:endParaRPr lang="en-US" sz="3200">
              <a:latin typeface="Arial" panose="020B0604020202020204" pitchFamily="34" charset="0"/>
              <a:ea typeface="Oswald"/>
              <a:cs typeface="Arial" panose="020B0604020202020204" pitchFamily="34" charset="0"/>
            </a:endParaRPr>
          </a:p>
          <a:p>
            <a:pPr marL="457200" indent="-457200">
              <a:lnSpc>
                <a:spcPct val="114999"/>
              </a:lnSpc>
              <a:buFont typeface="Arial" panose="020B0604020202020204" pitchFamily="34" charset="0"/>
              <a:buChar char="•"/>
            </a:pPr>
            <a:endParaRPr lang="en-US" sz="3200">
              <a:latin typeface="Arial" panose="020B0604020202020204" pitchFamily="34" charset="0"/>
              <a:ea typeface="Oswald"/>
              <a:cs typeface="Arial" panose="020B0604020202020204" pitchFamily="34" charset="0"/>
            </a:endParaRPr>
          </a:p>
          <a:p>
            <a:pPr marL="457200" indent="-457200">
              <a:lnSpc>
                <a:spcPct val="114999"/>
              </a:lnSpc>
              <a:buFont typeface="Arial" panose="020B0604020202020204" pitchFamily="34" charset="0"/>
              <a:buChar char="•"/>
            </a:pPr>
            <a:endParaRPr lang="en-US" sz="3200">
              <a:latin typeface="Arial" panose="020B0604020202020204" pitchFamily="34" charset="0"/>
              <a:ea typeface="Oswald"/>
              <a:cs typeface="Arial" panose="020B0604020202020204" pitchFamily="34" charset="0"/>
            </a:endParaRPr>
          </a:p>
          <a:p>
            <a:pPr marL="457200" indent="-457200">
              <a:lnSpc>
                <a:spcPct val="114999"/>
              </a:lnSpc>
              <a:buFont typeface="Arial" panose="020B0604020202020204" pitchFamily="34" charset="0"/>
              <a:buChar char="•"/>
            </a:pPr>
            <a:endParaRPr lang="en-US" sz="3200">
              <a:latin typeface="Arial" panose="020B0604020202020204" pitchFamily="34" charset="0"/>
              <a:ea typeface="Oswald"/>
              <a:cs typeface="Arial" panose="020B0604020202020204" pitchFamily="34" charset="0"/>
            </a:endParaRPr>
          </a:p>
          <a:p>
            <a:pPr marL="457200" indent="-457200">
              <a:lnSpc>
                <a:spcPct val="114999"/>
              </a:lnSpc>
              <a:buFont typeface="Arial" panose="020B0604020202020204" pitchFamily="34" charset="0"/>
              <a:buChar char="•"/>
            </a:pPr>
            <a:endParaRPr lang="en-US" sz="3200">
              <a:latin typeface="Arial" panose="020B0604020202020204" pitchFamily="34" charset="0"/>
              <a:ea typeface="Oswald"/>
              <a:cs typeface="Arial" panose="020B0604020202020204" pitchFamily="34" charset="0"/>
            </a:endParaRPr>
          </a:p>
          <a:p>
            <a:pPr marL="457200" indent="-457200">
              <a:lnSpc>
                <a:spcPct val="114999"/>
              </a:lnSpc>
              <a:buFont typeface="Arial" panose="020B0604020202020204" pitchFamily="34" charset="0"/>
              <a:buChar char="•"/>
            </a:pPr>
            <a:endParaRPr lang="en-US" sz="2000">
              <a:latin typeface="Arial"/>
              <a:ea typeface="Oswald"/>
              <a:cs typeface="Arial"/>
            </a:endParaRPr>
          </a:p>
          <a:p>
            <a:pPr>
              <a:lnSpc>
                <a:spcPct val="114999"/>
              </a:lnSpc>
            </a:pPr>
            <a:r>
              <a:rPr lang="en-US" sz="2400">
                <a:latin typeface="Arial"/>
                <a:ea typeface="Oswald"/>
                <a:cs typeface="Arial"/>
              </a:rPr>
              <a:t>Figure 2: Torque-Speed Curve with Gearbox </a:t>
            </a:r>
            <a:r>
              <a:rPr lang="en-US" sz="3600">
                <a:latin typeface="Arial"/>
                <a:ea typeface="Oswald"/>
                <a:cs typeface="Arial"/>
              </a:rPr>
              <a:t>        </a:t>
            </a:r>
            <a:r>
              <a:rPr lang="en-US" sz="2400">
                <a:latin typeface="Arial"/>
                <a:ea typeface="Oswald"/>
                <a:cs typeface="Arial"/>
              </a:rPr>
              <a:t>Figure 3: Torque-Speed Curve no Gearbox</a:t>
            </a:r>
          </a:p>
          <a:p>
            <a:pPr>
              <a:lnSpc>
                <a:spcPct val="114999"/>
              </a:lnSpc>
            </a:pPr>
            <a:endParaRPr lang="en-US" sz="2400">
              <a:latin typeface="Arial"/>
              <a:ea typeface="Oswald"/>
              <a:cs typeface="Arial"/>
            </a:endParaRPr>
          </a:p>
          <a:p>
            <a:pPr>
              <a:lnSpc>
                <a:spcPct val="114999"/>
              </a:lnSpc>
            </a:pPr>
            <a:r>
              <a:rPr lang="en-US" sz="2400">
                <a:latin typeface="Arial"/>
                <a:ea typeface="Oswald"/>
                <a:cs typeface="Arial"/>
              </a:rPr>
              <a:t>	                    Table 1: Testing Results</a:t>
            </a:r>
            <a:endParaRPr lang="en-US" sz="2400">
              <a:cs typeface="Calibri"/>
            </a:endParaRPr>
          </a:p>
          <a:p>
            <a:pPr marL="457200" indent="-457200">
              <a:lnSpc>
                <a:spcPct val="114999"/>
              </a:lnSpc>
              <a:buFont typeface="Arial" panose="020B0604020202020204" pitchFamily="34" charset="0"/>
              <a:buChar char="•"/>
            </a:pPr>
            <a:endParaRPr lang="en-US" sz="3200">
              <a:latin typeface="Arial" panose="020B0604020202020204" pitchFamily="34" charset="0"/>
              <a:ea typeface="Oswald"/>
              <a:cs typeface="Arial" panose="020B0604020202020204" pitchFamily="34" charset="0"/>
            </a:endParaRPr>
          </a:p>
          <a:p>
            <a:pPr marL="457200" indent="-457200">
              <a:lnSpc>
                <a:spcPct val="114999"/>
              </a:lnSpc>
              <a:buFont typeface="Arial" panose="020B0604020202020204" pitchFamily="34" charset="0"/>
              <a:buChar char="•"/>
            </a:pPr>
            <a:endParaRPr lang="en-US" sz="3200">
              <a:latin typeface="Arial" panose="020B0604020202020204" pitchFamily="34" charset="0"/>
              <a:ea typeface="Oswald"/>
              <a:cs typeface="Arial" panose="020B0604020202020204" pitchFamily="34" charset="0"/>
            </a:endParaRPr>
          </a:p>
          <a:p>
            <a:pPr marL="457200" indent="-457200">
              <a:lnSpc>
                <a:spcPct val="114999"/>
              </a:lnSpc>
              <a:buFont typeface="Arial" panose="020B0604020202020204" pitchFamily="34" charset="0"/>
              <a:buChar char="•"/>
            </a:pPr>
            <a:endParaRPr lang="en-US" sz="3200">
              <a:latin typeface="Arial" panose="020B0604020202020204" pitchFamily="34" charset="0"/>
              <a:ea typeface="Oswald"/>
              <a:cs typeface="Arial" panose="020B0604020202020204" pitchFamily="34" charset="0"/>
            </a:endParaRPr>
          </a:p>
          <a:p>
            <a:pPr marL="457200" indent="-457200">
              <a:lnSpc>
                <a:spcPct val="114999"/>
              </a:lnSpc>
              <a:buFont typeface="Arial" panose="020B0604020202020204" pitchFamily="34" charset="0"/>
              <a:buChar char="•"/>
            </a:pPr>
            <a:endParaRPr lang="en-US" sz="3200">
              <a:latin typeface="Arial" panose="020B0604020202020204" pitchFamily="34" charset="0"/>
              <a:ea typeface="Oswald"/>
              <a:cs typeface="Arial" panose="020B0604020202020204" pitchFamily="34" charset="0"/>
            </a:endParaRPr>
          </a:p>
          <a:p>
            <a:pPr marL="457200" indent="-457200">
              <a:lnSpc>
                <a:spcPct val="114999"/>
              </a:lnSpc>
              <a:buFont typeface="Arial" panose="020B0604020202020204" pitchFamily="34" charset="0"/>
              <a:buChar char="•"/>
            </a:pPr>
            <a:endParaRPr lang="en-US" sz="3200">
              <a:latin typeface="Arial" panose="020B0604020202020204" pitchFamily="34" charset="0"/>
              <a:ea typeface="Oswald"/>
              <a:cs typeface="Arial" panose="020B0604020202020204" pitchFamily="34" charset="0"/>
            </a:endParaRPr>
          </a:p>
          <a:p>
            <a:pPr marL="457200" indent="-457200">
              <a:lnSpc>
                <a:spcPct val="114999"/>
              </a:lnSpc>
              <a:buFont typeface="Arial" panose="020B0604020202020204" pitchFamily="34" charset="0"/>
              <a:buChar char="•"/>
            </a:pPr>
            <a:endParaRPr lang="en-US" sz="3200">
              <a:latin typeface="Arial" panose="020B0604020202020204" pitchFamily="34" charset="0"/>
              <a:ea typeface="Oswald"/>
              <a:cs typeface="Arial" panose="020B0604020202020204" pitchFamily="34" charset="0"/>
            </a:endParaRPr>
          </a:p>
        </p:txBody>
      </p:sp>
      <p:sp>
        <p:nvSpPr>
          <p:cNvPr id="9" name="TextBox 8">
            <a:extLst>
              <a:ext uri="{FF2B5EF4-FFF2-40B4-BE49-F238E27FC236}">
                <a16:creationId xmlns:a16="http://schemas.microsoft.com/office/drawing/2014/main" id="{199CE728-D159-834E-9FC9-F62FBD3B6DFE}"/>
              </a:ext>
            </a:extLst>
          </p:cNvPr>
          <p:cNvSpPr txBox="1"/>
          <p:nvPr/>
        </p:nvSpPr>
        <p:spPr>
          <a:xfrm>
            <a:off x="6059709" y="4797035"/>
            <a:ext cx="33432496" cy="923330"/>
          </a:xfrm>
          <a:prstGeom prst="rect">
            <a:avLst/>
          </a:prstGeom>
          <a:noFill/>
        </p:spPr>
        <p:txBody>
          <a:bodyPr wrap="square" rtlCol="0">
            <a:spAutoFit/>
          </a:bodyPr>
          <a:lstStyle/>
          <a:p>
            <a:r>
              <a:rPr lang="en-US" sz="5400">
                <a:solidFill>
                  <a:srgbClr val="FBCE20"/>
                </a:solidFill>
                <a:latin typeface="Arial" panose="020B0604020202020204" pitchFamily="34" charset="0"/>
                <a:cs typeface="Arial" panose="020B0604020202020204" pitchFamily="34" charset="0"/>
              </a:rPr>
              <a:t>Department of Mechanical Engineering, Northern Arizona University, Flagstaff, AZ 86011</a:t>
            </a:r>
            <a:endParaRPr lang="en-US" sz="5400">
              <a:solidFill>
                <a:srgbClr val="FBCE20"/>
              </a:solidFill>
              <a:latin typeface="Oswald"/>
              <a:ea typeface="Oswald"/>
              <a:cs typeface="Oswald"/>
              <a:sym typeface="Oswald"/>
            </a:endParaRPr>
          </a:p>
        </p:txBody>
      </p:sp>
      <p:sp>
        <p:nvSpPr>
          <p:cNvPr id="10" name="TextBox 9">
            <a:extLst>
              <a:ext uri="{FF2B5EF4-FFF2-40B4-BE49-F238E27FC236}">
                <a16:creationId xmlns:a16="http://schemas.microsoft.com/office/drawing/2014/main" id="{C3863D5C-B706-1A48-8A0A-585D2FB84CE3}"/>
              </a:ext>
            </a:extLst>
          </p:cNvPr>
          <p:cNvSpPr txBox="1"/>
          <p:nvPr/>
        </p:nvSpPr>
        <p:spPr>
          <a:xfrm>
            <a:off x="7987186" y="3021880"/>
            <a:ext cx="2598974" cy="2308324"/>
          </a:xfrm>
          <a:prstGeom prst="rect">
            <a:avLst/>
          </a:prstGeom>
          <a:noFill/>
        </p:spPr>
        <p:txBody>
          <a:bodyPr wrap="square" lIns="91440" tIns="45720" rIns="91440" bIns="45720" rtlCol="0" anchor="t">
            <a:spAutoFit/>
          </a:bodyPr>
          <a:lstStyle/>
          <a:p>
            <a:r>
              <a:rPr lang="en-US" sz="4800">
                <a:solidFill>
                  <a:srgbClr val="FBCE20"/>
                </a:solidFill>
                <a:latin typeface="Arial"/>
                <a:ea typeface="Droid Serif"/>
                <a:cs typeface="Arial"/>
                <a:sym typeface="Droid Serif"/>
              </a:rPr>
              <a:t>Brandon Knutson</a:t>
            </a:r>
            <a:endParaRPr lang="en-US"/>
          </a:p>
          <a:p>
            <a:endParaRPr lang="en-US" sz="4800">
              <a:solidFill>
                <a:srgbClr val="FBCE20"/>
              </a:solidFill>
              <a:latin typeface="Arial"/>
              <a:ea typeface="Droid Serif"/>
              <a:cs typeface="Arial"/>
            </a:endParaRPr>
          </a:p>
        </p:txBody>
      </p:sp>
      <p:sp>
        <p:nvSpPr>
          <p:cNvPr id="18" name="Shape 68">
            <a:extLst>
              <a:ext uri="{FF2B5EF4-FFF2-40B4-BE49-F238E27FC236}">
                <a16:creationId xmlns:a16="http://schemas.microsoft.com/office/drawing/2014/main" id="{3463F1F6-E810-8942-8242-8AB925924B63}"/>
              </a:ext>
            </a:extLst>
          </p:cNvPr>
          <p:cNvSpPr txBox="1"/>
          <p:nvPr/>
        </p:nvSpPr>
        <p:spPr>
          <a:xfrm>
            <a:off x="951506" y="7341458"/>
            <a:ext cx="9064632" cy="11904322"/>
          </a:xfrm>
          <a:prstGeom prst="rect">
            <a:avLst/>
          </a:prstGeom>
          <a:solidFill>
            <a:schemeClr val="bg1"/>
          </a:solidFill>
          <a:ln>
            <a:noFill/>
          </a:ln>
        </p:spPr>
        <p:txBody>
          <a:bodyPr spcFirstLastPara="1" wrap="square" lIns="83806" tIns="83806" rIns="83806" bIns="83806" anchor="t" anchorCtr="0">
            <a:noAutofit/>
          </a:bodyPr>
          <a:lstStyle/>
          <a:p>
            <a:pPr algn="just">
              <a:lnSpc>
                <a:spcPct val="115000"/>
              </a:lnSpc>
            </a:pPr>
            <a:r>
              <a:rPr lang="en-US" sz="2800">
                <a:latin typeface="Times New Roman"/>
                <a:ea typeface="Oswald"/>
                <a:cs typeface="Times New Roman"/>
                <a:sym typeface="Oswald"/>
              </a:rPr>
              <a:t>Northrop Grumman Space Systems initiated a project aimed at developing a five degree of freedom robotic drilling arm capable of precisely locating drilling positions on the internal surface of a composite cylinder; crucial for assembling their launch vehicles. The drilling arm must account for varying cylinder sizes and materials while ensuring it can generate enough force to penetrate the targeted material, specifically aluminum in this instance. With a budget of  $10,000, the </a:t>
            </a:r>
            <a:r>
              <a:rPr lang="en-US" sz="2800" err="1">
                <a:latin typeface="Times New Roman"/>
                <a:ea typeface="Oswald"/>
                <a:cs typeface="Times New Roman"/>
                <a:sym typeface="Oswald"/>
              </a:rPr>
              <a:t>NAU</a:t>
            </a:r>
            <a:r>
              <a:rPr lang="en-US" sz="2800">
                <a:latin typeface="Times New Roman"/>
                <a:ea typeface="Oswald"/>
                <a:cs typeface="Times New Roman"/>
                <a:sym typeface="Oswald"/>
              </a:rPr>
              <a:t> NG Drill Arm Team’s response was to perform market research and reference pre-existing five degree of freedom (DOF) robotic arms to create a design which would fit the working volume requirements. The client specified that the end effector must reach all points on the internal surface of a cylinder that is four feet tall and 50 inches in diameter. The drilling operation will occur perpendicular to the drilling surface. The final product will be capable of being programmed by an on-site operator, who would designate the hole locations, and the end effector will complete the desired drilling operation without any further human interference. This will allow NG to drill holes with efficiency and precision into any manufactured parts that require the operation. The collective objective is to provide an innovative and efficient solution which can be feasibly integrated into Northrop Grumman’s in-house operations.</a:t>
            </a:r>
            <a:endParaRPr lang="en-US" sz="2800">
              <a:latin typeface="Times New Roman"/>
              <a:cs typeface="Times New Roman"/>
            </a:endParaRPr>
          </a:p>
        </p:txBody>
      </p:sp>
      <p:sp>
        <p:nvSpPr>
          <p:cNvPr id="17" name="Shape 63">
            <a:extLst>
              <a:ext uri="{FF2B5EF4-FFF2-40B4-BE49-F238E27FC236}">
                <a16:creationId xmlns:a16="http://schemas.microsoft.com/office/drawing/2014/main" id="{D4FA2EE0-800B-4C4F-9CE5-566078DE4E21}"/>
              </a:ext>
            </a:extLst>
          </p:cNvPr>
          <p:cNvSpPr txBox="1"/>
          <p:nvPr/>
        </p:nvSpPr>
        <p:spPr>
          <a:xfrm>
            <a:off x="1022664" y="6481389"/>
            <a:ext cx="9033152" cy="928290"/>
          </a:xfrm>
          <a:prstGeom prst="rect">
            <a:avLst/>
          </a:prstGeom>
          <a:noFill/>
          <a:ln>
            <a:noFill/>
          </a:ln>
        </p:spPr>
        <p:txBody>
          <a:bodyPr spcFirstLastPara="1" wrap="square" lIns="83806" tIns="83806" rIns="83806" bIns="83806" anchor="t" anchorCtr="0">
            <a:noAutofit/>
          </a:bodyPr>
          <a:lstStyle/>
          <a:p>
            <a:pPr>
              <a:lnSpc>
                <a:spcPct val="115000"/>
              </a:lnSpc>
              <a:buClr>
                <a:schemeClr val="dk1"/>
              </a:buClr>
              <a:buSzPts val="1100"/>
            </a:pPr>
            <a:r>
              <a:rPr lang="en-US" sz="5000" b="1">
                <a:solidFill>
                  <a:srgbClr val="003366"/>
                </a:solidFill>
                <a:latin typeface="Arial" panose="020B0604020202020204" pitchFamily="34" charset="0"/>
                <a:ea typeface="Oswald"/>
                <a:cs typeface="Arial" panose="020B0604020202020204" pitchFamily="34" charset="0"/>
                <a:sym typeface="Oswald"/>
              </a:rPr>
              <a:t>Abstract</a:t>
            </a:r>
            <a:endParaRPr sz="5000" b="1">
              <a:solidFill>
                <a:srgbClr val="003366"/>
              </a:solidFill>
              <a:latin typeface="Arial" panose="020B0604020202020204" pitchFamily="34" charset="0"/>
              <a:ea typeface="Oswald"/>
              <a:cs typeface="Arial" panose="020B0604020202020204" pitchFamily="34" charset="0"/>
              <a:sym typeface="Oswald"/>
            </a:endParaRPr>
          </a:p>
          <a:p>
            <a:endParaRPr sz="1532">
              <a:solidFill>
                <a:srgbClr val="003366"/>
              </a:solidFill>
              <a:latin typeface="Oswald"/>
              <a:ea typeface="Oswald"/>
              <a:cs typeface="Oswald"/>
              <a:sym typeface="Oswald"/>
            </a:endParaRPr>
          </a:p>
        </p:txBody>
      </p:sp>
      <p:pic>
        <p:nvPicPr>
          <p:cNvPr id="21" name="Picture 20">
            <a:extLst>
              <a:ext uri="{FF2B5EF4-FFF2-40B4-BE49-F238E27FC236}">
                <a16:creationId xmlns:a16="http://schemas.microsoft.com/office/drawing/2014/main" id="{C62D080D-52BD-5A44-BE21-B28F322DB081}"/>
              </a:ext>
            </a:extLst>
          </p:cNvPr>
          <p:cNvPicPr>
            <a:picLocks noChangeAspect="1"/>
          </p:cNvPicPr>
          <p:nvPr/>
        </p:nvPicPr>
        <p:blipFill>
          <a:blip r:embed="rId2"/>
          <a:srcRect/>
          <a:stretch/>
        </p:blipFill>
        <p:spPr>
          <a:xfrm>
            <a:off x="498789" y="525941"/>
            <a:ext cx="4538487" cy="4325744"/>
          </a:xfrm>
          <a:prstGeom prst="rect">
            <a:avLst/>
          </a:prstGeom>
        </p:spPr>
      </p:pic>
      <p:sp>
        <p:nvSpPr>
          <p:cNvPr id="24" name="Shape 63">
            <a:extLst>
              <a:ext uri="{FF2B5EF4-FFF2-40B4-BE49-F238E27FC236}">
                <a16:creationId xmlns:a16="http://schemas.microsoft.com/office/drawing/2014/main" id="{B372B3D2-5966-644C-B559-B2F5592F0C08}"/>
              </a:ext>
            </a:extLst>
          </p:cNvPr>
          <p:cNvSpPr txBox="1"/>
          <p:nvPr/>
        </p:nvSpPr>
        <p:spPr>
          <a:xfrm>
            <a:off x="10615876" y="6605266"/>
            <a:ext cx="9428650" cy="1033678"/>
          </a:xfrm>
          <a:prstGeom prst="rect">
            <a:avLst/>
          </a:prstGeom>
          <a:noFill/>
          <a:ln>
            <a:noFill/>
          </a:ln>
        </p:spPr>
        <p:txBody>
          <a:bodyPr spcFirstLastPara="1" wrap="square" lIns="83806" tIns="83806" rIns="83806" bIns="83806" anchor="t" anchorCtr="0">
            <a:noAutofit/>
          </a:bodyPr>
          <a:lstStyle/>
          <a:p>
            <a:pPr>
              <a:lnSpc>
                <a:spcPct val="115000"/>
              </a:lnSpc>
              <a:buClr>
                <a:schemeClr val="dk1"/>
              </a:buClr>
              <a:buSzPts val="1100"/>
            </a:pPr>
            <a:r>
              <a:rPr lang="en-US" sz="5000" b="1">
                <a:solidFill>
                  <a:srgbClr val="003366"/>
                </a:solidFill>
                <a:latin typeface="Arial" panose="020B0604020202020204" pitchFamily="34" charset="0"/>
                <a:ea typeface="Oswald"/>
                <a:cs typeface="Arial" panose="020B0604020202020204" pitchFamily="34" charset="0"/>
                <a:sym typeface="Oswald"/>
              </a:rPr>
              <a:t>Methods</a:t>
            </a:r>
            <a:endParaRPr sz="5000" b="1">
              <a:solidFill>
                <a:srgbClr val="003366"/>
              </a:solidFill>
              <a:latin typeface="Arial" panose="020B0604020202020204" pitchFamily="34" charset="0"/>
              <a:ea typeface="Oswald"/>
              <a:cs typeface="Arial" panose="020B0604020202020204" pitchFamily="34" charset="0"/>
              <a:sym typeface="Oswald"/>
            </a:endParaRPr>
          </a:p>
          <a:p>
            <a:endParaRPr sz="1532">
              <a:solidFill>
                <a:srgbClr val="003366"/>
              </a:solidFill>
              <a:latin typeface="Oswald"/>
              <a:ea typeface="Oswald"/>
              <a:cs typeface="Oswald"/>
              <a:sym typeface="Oswald"/>
            </a:endParaRPr>
          </a:p>
        </p:txBody>
      </p:sp>
      <p:sp>
        <p:nvSpPr>
          <p:cNvPr id="29" name="Shape 63">
            <a:extLst>
              <a:ext uri="{FF2B5EF4-FFF2-40B4-BE49-F238E27FC236}">
                <a16:creationId xmlns:a16="http://schemas.microsoft.com/office/drawing/2014/main" id="{CFEB8CDB-2F46-5847-BD01-970E8AC7FF18}"/>
              </a:ext>
            </a:extLst>
          </p:cNvPr>
          <p:cNvSpPr txBox="1"/>
          <p:nvPr/>
        </p:nvSpPr>
        <p:spPr>
          <a:xfrm>
            <a:off x="10600866" y="18348376"/>
            <a:ext cx="9428650" cy="1033678"/>
          </a:xfrm>
          <a:prstGeom prst="rect">
            <a:avLst/>
          </a:prstGeom>
          <a:noFill/>
          <a:ln>
            <a:noFill/>
          </a:ln>
        </p:spPr>
        <p:txBody>
          <a:bodyPr spcFirstLastPara="1" wrap="square" lIns="83806" tIns="83806" rIns="83806" bIns="83806" anchor="t" anchorCtr="0">
            <a:noAutofit/>
          </a:bodyPr>
          <a:lstStyle/>
          <a:p>
            <a:pPr>
              <a:lnSpc>
                <a:spcPct val="115000"/>
              </a:lnSpc>
              <a:buClr>
                <a:schemeClr val="dk1"/>
              </a:buClr>
              <a:buSzPts val="1100"/>
            </a:pPr>
            <a:r>
              <a:rPr lang="en-US" sz="5000" b="1">
                <a:solidFill>
                  <a:srgbClr val="003366"/>
                </a:solidFill>
                <a:latin typeface="Arial" panose="020B0604020202020204" pitchFamily="34" charset="0"/>
                <a:ea typeface="Oswald"/>
                <a:cs typeface="Arial" panose="020B0604020202020204" pitchFamily="34" charset="0"/>
                <a:sym typeface="Oswald"/>
              </a:rPr>
              <a:t>Results</a:t>
            </a:r>
            <a:endParaRPr sz="5000" b="1">
              <a:solidFill>
                <a:srgbClr val="003366"/>
              </a:solidFill>
              <a:latin typeface="Arial" panose="020B0604020202020204" pitchFamily="34" charset="0"/>
              <a:ea typeface="Oswald"/>
              <a:cs typeface="Arial" panose="020B0604020202020204" pitchFamily="34" charset="0"/>
              <a:sym typeface="Oswald"/>
            </a:endParaRPr>
          </a:p>
          <a:p>
            <a:endParaRPr sz="1532">
              <a:solidFill>
                <a:srgbClr val="003366"/>
              </a:solidFill>
              <a:latin typeface="Oswald"/>
              <a:ea typeface="Oswald"/>
              <a:cs typeface="Oswald"/>
              <a:sym typeface="Oswald"/>
            </a:endParaRPr>
          </a:p>
        </p:txBody>
      </p:sp>
      <p:sp>
        <p:nvSpPr>
          <p:cNvPr id="30" name="Shape 68">
            <a:extLst>
              <a:ext uri="{FF2B5EF4-FFF2-40B4-BE49-F238E27FC236}">
                <a16:creationId xmlns:a16="http://schemas.microsoft.com/office/drawing/2014/main" id="{B5EE25DB-2A8F-704E-9FF7-9771B5D83101}"/>
              </a:ext>
            </a:extLst>
          </p:cNvPr>
          <p:cNvSpPr txBox="1"/>
          <p:nvPr/>
        </p:nvSpPr>
        <p:spPr>
          <a:xfrm>
            <a:off x="19497324" y="7961995"/>
            <a:ext cx="20083800" cy="5872625"/>
          </a:xfrm>
          <a:prstGeom prst="rect">
            <a:avLst/>
          </a:prstGeom>
          <a:noFill/>
          <a:ln>
            <a:noFill/>
          </a:ln>
        </p:spPr>
        <p:txBody>
          <a:bodyPr spcFirstLastPara="1" wrap="square" lIns="83806" tIns="83806" rIns="83806" bIns="83806" anchor="t" anchorCtr="0">
            <a:noAutofit/>
          </a:bodyPr>
          <a:lstStyle/>
          <a:p>
            <a:pPr>
              <a:lnSpc>
                <a:spcPct val="115000"/>
              </a:lnSpc>
            </a:pPr>
            <a:endParaRPr sz="2200">
              <a:latin typeface="Arial" panose="020B0604020202020204" pitchFamily="34" charset="0"/>
              <a:ea typeface="Oswald"/>
              <a:cs typeface="Arial" panose="020B0604020202020204" pitchFamily="34" charset="0"/>
              <a:sym typeface="Oswald"/>
            </a:endParaRPr>
          </a:p>
        </p:txBody>
      </p:sp>
      <p:sp>
        <p:nvSpPr>
          <p:cNvPr id="32" name="Shape 68">
            <a:extLst>
              <a:ext uri="{FF2B5EF4-FFF2-40B4-BE49-F238E27FC236}">
                <a16:creationId xmlns:a16="http://schemas.microsoft.com/office/drawing/2014/main" id="{A6BAED58-4C1F-A14A-A44E-084F6FEC7936}"/>
              </a:ext>
            </a:extLst>
          </p:cNvPr>
          <p:cNvSpPr txBox="1"/>
          <p:nvPr/>
        </p:nvSpPr>
        <p:spPr>
          <a:xfrm>
            <a:off x="21618732" y="7961994"/>
            <a:ext cx="17254347" cy="3669174"/>
          </a:xfrm>
          <a:prstGeom prst="rect">
            <a:avLst/>
          </a:prstGeom>
          <a:noFill/>
          <a:ln>
            <a:noFill/>
          </a:ln>
        </p:spPr>
        <p:txBody>
          <a:bodyPr spcFirstLastPara="1" wrap="square" lIns="83806" tIns="83806" rIns="83806" bIns="83806" anchor="t" anchorCtr="0">
            <a:noAutofit/>
          </a:bodyPr>
          <a:lstStyle/>
          <a:p>
            <a:pPr>
              <a:lnSpc>
                <a:spcPct val="115000"/>
              </a:lnSpc>
            </a:pPr>
            <a:endParaRPr sz="2200">
              <a:latin typeface="Arial" panose="020B0604020202020204" pitchFamily="34" charset="0"/>
              <a:ea typeface="Oswald"/>
              <a:cs typeface="Arial" panose="020B0604020202020204" pitchFamily="34" charset="0"/>
              <a:sym typeface="Oswald"/>
            </a:endParaRPr>
          </a:p>
        </p:txBody>
      </p:sp>
      <p:sp>
        <p:nvSpPr>
          <p:cNvPr id="46" name="Shape 63">
            <a:extLst>
              <a:ext uri="{FF2B5EF4-FFF2-40B4-BE49-F238E27FC236}">
                <a16:creationId xmlns:a16="http://schemas.microsoft.com/office/drawing/2014/main" id="{98D00785-3B22-8445-BFB6-F2B6486DFEB4}"/>
              </a:ext>
            </a:extLst>
          </p:cNvPr>
          <p:cNvSpPr txBox="1"/>
          <p:nvPr/>
        </p:nvSpPr>
        <p:spPr>
          <a:xfrm>
            <a:off x="25139127" y="6671023"/>
            <a:ext cx="9428650" cy="1033678"/>
          </a:xfrm>
          <a:prstGeom prst="rect">
            <a:avLst/>
          </a:prstGeom>
          <a:noFill/>
          <a:ln>
            <a:noFill/>
          </a:ln>
        </p:spPr>
        <p:txBody>
          <a:bodyPr spcFirstLastPara="1" wrap="square" lIns="83806" tIns="83806" rIns="83806" bIns="83806" anchor="t" anchorCtr="0">
            <a:noAutofit/>
          </a:bodyPr>
          <a:lstStyle/>
          <a:p>
            <a:pPr>
              <a:lnSpc>
                <a:spcPct val="115000"/>
              </a:lnSpc>
              <a:buClr>
                <a:schemeClr val="dk1"/>
              </a:buClr>
              <a:buSzPts val="1100"/>
            </a:pPr>
            <a:r>
              <a:rPr lang="en-US" sz="5000" b="1">
                <a:solidFill>
                  <a:srgbClr val="003366"/>
                </a:solidFill>
                <a:latin typeface="Arial" panose="020B0604020202020204" pitchFamily="34" charset="0"/>
                <a:ea typeface="Oswald"/>
                <a:cs typeface="Arial" panose="020B0604020202020204" pitchFamily="34" charset="0"/>
                <a:sym typeface="Oswald"/>
              </a:rPr>
              <a:t>Conclusion</a:t>
            </a:r>
            <a:endParaRPr sz="5000" b="1">
              <a:solidFill>
                <a:srgbClr val="003366"/>
              </a:solidFill>
              <a:latin typeface="Arial" panose="020B0604020202020204" pitchFamily="34" charset="0"/>
              <a:ea typeface="Oswald"/>
              <a:cs typeface="Arial" panose="020B0604020202020204" pitchFamily="34" charset="0"/>
              <a:sym typeface="Oswald"/>
            </a:endParaRPr>
          </a:p>
          <a:p>
            <a:endParaRPr sz="1532">
              <a:solidFill>
                <a:srgbClr val="003366"/>
              </a:solidFill>
              <a:latin typeface="Oswald"/>
              <a:ea typeface="Oswald"/>
              <a:cs typeface="Oswald"/>
              <a:sym typeface="Oswald"/>
            </a:endParaRPr>
          </a:p>
        </p:txBody>
      </p:sp>
      <p:sp>
        <p:nvSpPr>
          <p:cNvPr id="48" name="Shape 68">
            <a:extLst>
              <a:ext uri="{FF2B5EF4-FFF2-40B4-BE49-F238E27FC236}">
                <a16:creationId xmlns:a16="http://schemas.microsoft.com/office/drawing/2014/main" id="{5AABC876-F20B-F148-8B9C-C3B6EBAEC0D5}"/>
              </a:ext>
            </a:extLst>
          </p:cNvPr>
          <p:cNvSpPr txBox="1"/>
          <p:nvPr/>
        </p:nvSpPr>
        <p:spPr>
          <a:xfrm>
            <a:off x="25139127" y="7704700"/>
            <a:ext cx="14149593" cy="9516499"/>
          </a:xfrm>
          <a:prstGeom prst="rect">
            <a:avLst/>
          </a:prstGeom>
          <a:solidFill>
            <a:schemeClr val="bg1"/>
          </a:solidFill>
          <a:ln>
            <a:noFill/>
          </a:ln>
        </p:spPr>
        <p:txBody>
          <a:bodyPr spcFirstLastPara="1" wrap="square" lIns="83806" tIns="83806" rIns="83806" bIns="83806" anchor="t" anchorCtr="0">
            <a:noAutofit/>
          </a:bodyPr>
          <a:lstStyle/>
          <a:p>
            <a:pPr>
              <a:lnSpc>
                <a:spcPct val="115000"/>
              </a:lnSpc>
            </a:pPr>
            <a:endParaRPr lang="en-US" sz="3200">
              <a:latin typeface="Arial" panose="020B0604020202020204" pitchFamily="34" charset="0"/>
              <a:ea typeface="Oswald"/>
              <a:cs typeface="Arial" panose="020B0604020202020204" pitchFamily="34" charset="0"/>
            </a:endParaRPr>
          </a:p>
          <a:p>
            <a:pPr>
              <a:lnSpc>
                <a:spcPct val="114999"/>
              </a:lnSpc>
            </a:pPr>
            <a:endParaRPr lang="en-US" sz="3200">
              <a:latin typeface="Arial" panose="020B0604020202020204" pitchFamily="34" charset="0"/>
              <a:ea typeface="Oswald"/>
              <a:cs typeface="Arial" panose="020B0604020202020204" pitchFamily="34" charset="0"/>
            </a:endParaRPr>
          </a:p>
          <a:p>
            <a:pPr>
              <a:lnSpc>
                <a:spcPct val="114999"/>
              </a:lnSpc>
            </a:pPr>
            <a:endParaRPr lang="en-US" sz="3200">
              <a:latin typeface="Arial" panose="020B0604020202020204" pitchFamily="34" charset="0"/>
              <a:ea typeface="Oswald"/>
              <a:cs typeface="Arial" panose="020B0604020202020204" pitchFamily="34" charset="0"/>
            </a:endParaRPr>
          </a:p>
          <a:p>
            <a:pPr>
              <a:lnSpc>
                <a:spcPct val="114999"/>
              </a:lnSpc>
            </a:pPr>
            <a:endParaRPr lang="en-US" sz="3200">
              <a:latin typeface="Arial" panose="020B0604020202020204" pitchFamily="34" charset="0"/>
              <a:ea typeface="Oswald"/>
              <a:cs typeface="Arial" panose="020B0604020202020204" pitchFamily="34" charset="0"/>
            </a:endParaRPr>
          </a:p>
        </p:txBody>
      </p:sp>
      <p:sp>
        <p:nvSpPr>
          <p:cNvPr id="53" name="Shape 63">
            <a:extLst>
              <a:ext uri="{FF2B5EF4-FFF2-40B4-BE49-F238E27FC236}">
                <a16:creationId xmlns:a16="http://schemas.microsoft.com/office/drawing/2014/main" id="{80C0D93F-5806-C44F-84E4-48D9ACDD1144}"/>
              </a:ext>
            </a:extLst>
          </p:cNvPr>
          <p:cNvSpPr txBox="1"/>
          <p:nvPr/>
        </p:nvSpPr>
        <p:spPr>
          <a:xfrm>
            <a:off x="25081395" y="22982744"/>
            <a:ext cx="9428650" cy="1033678"/>
          </a:xfrm>
          <a:prstGeom prst="rect">
            <a:avLst/>
          </a:prstGeom>
          <a:noFill/>
          <a:ln>
            <a:noFill/>
          </a:ln>
        </p:spPr>
        <p:txBody>
          <a:bodyPr spcFirstLastPara="1" wrap="square" lIns="83806" tIns="83806" rIns="83806" bIns="83806" anchor="t" anchorCtr="0">
            <a:noAutofit/>
          </a:bodyPr>
          <a:lstStyle/>
          <a:p>
            <a:pPr>
              <a:lnSpc>
                <a:spcPct val="115000"/>
              </a:lnSpc>
              <a:buClr>
                <a:schemeClr val="dk1"/>
              </a:buClr>
              <a:buSzPts val="1100"/>
            </a:pPr>
            <a:r>
              <a:rPr lang="en-US" sz="5000" b="1">
                <a:solidFill>
                  <a:srgbClr val="003366"/>
                </a:solidFill>
                <a:latin typeface="Arial" panose="020B0604020202020204" pitchFamily="34" charset="0"/>
                <a:ea typeface="Oswald"/>
                <a:cs typeface="Arial" panose="020B0604020202020204" pitchFamily="34" charset="0"/>
                <a:sym typeface="Oswald"/>
              </a:rPr>
              <a:t>References</a:t>
            </a:r>
            <a:endParaRPr sz="5000" b="1">
              <a:solidFill>
                <a:srgbClr val="003366"/>
              </a:solidFill>
              <a:latin typeface="Arial" panose="020B0604020202020204" pitchFamily="34" charset="0"/>
              <a:ea typeface="Oswald"/>
              <a:cs typeface="Arial" panose="020B0604020202020204" pitchFamily="34" charset="0"/>
              <a:sym typeface="Oswald"/>
            </a:endParaRPr>
          </a:p>
          <a:p>
            <a:endParaRPr sz="1532">
              <a:solidFill>
                <a:srgbClr val="003366"/>
              </a:solidFill>
              <a:latin typeface="Oswald"/>
              <a:ea typeface="Oswald"/>
              <a:cs typeface="Oswald"/>
              <a:sym typeface="Oswald"/>
            </a:endParaRPr>
          </a:p>
        </p:txBody>
      </p:sp>
      <p:sp>
        <p:nvSpPr>
          <p:cNvPr id="54" name="Shape 68">
            <a:extLst>
              <a:ext uri="{FF2B5EF4-FFF2-40B4-BE49-F238E27FC236}">
                <a16:creationId xmlns:a16="http://schemas.microsoft.com/office/drawing/2014/main" id="{E6B44C92-91DF-934E-896F-776D99682005}"/>
              </a:ext>
            </a:extLst>
          </p:cNvPr>
          <p:cNvSpPr txBox="1"/>
          <p:nvPr/>
        </p:nvSpPr>
        <p:spPr>
          <a:xfrm>
            <a:off x="25112876" y="23835581"/>
            <a:ext cx="14161517" cy="3809928"/>
          </a:xfrm>
          <a:prstGeom prst="rect">
            <a:avLst/>
          </a:prstGeom>
          <a:solidFill>
            <a:schemeClr val="bg1"/>
          </a:solidFill>
          <a:ln>
            <a:noFill/>
          </a:ln>
        </p:spPr>
        <p:txBody>
          <a:bodyPr spcFirstLastPara="1" wrap="square" lIns="83806" tIns="83806" rIns="83806" bIns="83806" anchor="t" anchorCtr="0">
            <a:noAutofit/>
          </a:bodyPr>
          <a:lstStyle/>
          <a:p>
            <a:r>
              <a:rPr lang="en-US" sz="2300">
                <a:latin typeface="Times New Roman"/>
                <a:cs typeface="Times New Roman"/>
              </a:rPr>
              <a:t>[1] C. </a:t>
            </a:r>
            <a:r>
              <a:rPr lang="en-US" sz="2300" err="1">
                <a:latin typeface="Times New Roman"/>
                <a:cs typeface="Times New Roman"/>
              </a:rPr>
              <a:t>Annin</a:t>
            </a:r>
            <a:r>
              <a:rPr lang="en-US" sz="2300">
                <a:latin typeface="Times New Roman"/>
                <a:cs typeface="Times New Roman"/>
              </a:rPr>
              <a:t>, “AR4-MK2 Robot Manual.” </a:t>
            </a:r>
            <a:r>
              <a:rPr lang="en-US" sz="2300" err="1">
                <a:latin typeface="Times New Roman"/>
                <a:cs typeface="Times New Roman"/>
              </a:rPr>
              <a:t>Annin</a:t>
            </a:r>
            <a:r>
              <a:rPr lang="en-US" sz="2300">
                <a:latin typeface="Times New Roman"/>
                <a:cs typeface="Times New Roman"/>
              </a:rPr>
              <a:t> Robotics, Jan. 21, 2024 </a:t>
            </a:r>
            <a:endParaRPr lang="en-US" sz="2300">
              <a:latin typeface="Calibri" panose="020F0502020204030204"/>
              <a:cs typeface="Calibri" panose="020F0502020204030204"/>
            </a:endParaRPr>
          </a:p>
          <a:p>
            <a:r>
              <a:rPr lang="en-US" sz="2300">
                <a:latin typeface="Times New Roman"/>
                <a:cs typeface="calibri light"/>
              </a:rPr>
              <a:t>[2] T. </a:t>
            </a:r>
            <a:r>
              <a:rPr lang="en-US" sz="2300" err="1">
                <a:latin typeface="Times New Roman"/>
                <a:cs typeface="calibri light"/>
              </a:rPr>
              <a:t>Xometry</a:t>
            </a:r>
            <a:r>
              <a:rPr lang="en-US" sz="2300">
                <a:latin typeface="Times New Roman"/>
                <a:cs typeface="calibri light"/>
              </a:rPr>
              <a:t>, “Drilling machines - parts, types, and uses,” </a:t>
            </a:r>
            <a:r>
              <a:rPr lang="en-US" sz="2300" err="1">
                <a:latin typeface="Times New Roman"/>
                <a:cs typeface="calibri light"/>
              </a:rPr>
              <a:t>Xometrys</a:t>
            </a:r>
            <a:r>
              <a:rPr lang="en-US" sz="2300">
                <a:latin typeface="Times New Roman"/>
                <a:cs typeface="calibri light"/>
              </a:rPr>
              <a:t> RSS, </a:t>
            </a:r>
            <a:r>
              <a:rPr lang="en-US" sz="2300">
                <a:latin typeface="Times New Roman"/>
                <a:cs typeface="calibri light"/>
                <a:hlinkClick r:id="rId3"/>
              </a:rPr>
              <a:t>https://</a:t>
            </a:r>
            <a:r>
              <a:rPr lang="en-US" sz="2300" err="1">
                <a:latin typeface="Times New Roman"/>
                <a:cs typeface="calibri light"/>
                <a:hlinkClick r:id="rId3"/>
              </a:rPr>
              <a:t>www.xometry.com</a:t>
            </a:r>
            <a:r>
              <a:rPr lang="en-US" sz="2300">
                <a:latin typeface="Times New Roman"/>
                <a:cs typeface="calibri light"/>
                <a:hlinkClick r:id="rId3"/>
              </a:rPr>
              <a:t>/resources/machining/drilling-machines/</a:t>
            </a:r>
            <a:r>
              <a:rPr lang="en-US" sz="2300">
                <a:latin typeface="Times New Roman"/>
                <a:cs typeface="calibri light"/>
              </a:rPr>
              <a:t> (accessed Sep. 15, 2023).</a:t>
            </a:r>
            <a:endParaRPr lang="en-US" sz="2300">
              <a:latin typeface="Calibri" panose="020F0502020204030204"/>
              <a:cs typeface="Calibri" panose="020F0502020204030204"/>
            </a:endParaRPr>
          </a:p>
          <a:p>
            <a:pPr marR="457200"/>
            <a:r>
              <a:rPr lang="en-US" sz="2300">
                <a:latin typeface="Times New Roman"/>
                <a:cs typeface="calibri light"/>
              </a:rPr>
              <a:t>[3]“A-Z guide for Drilling </a:t>
            </a:r>
            <a:r>
              <a:rPr lang="en-US" sz="2300" err="1">
                <a:latin typeface="Times New Roman"/>
                <a:cs typeface="calibri light"/>
              </a:rPr>
              <a:t>Aluminium</a:t>
            </a:r>
            <a:r>
              <a:rPr lang="en-US" sz="2300">
                <a:latin typeface="Times New Roman"/>
                <a:cs typeface="calibri light"/>
              </a:rPr>
              <a:t> | RUKO Shop UK,” </a:t>
            </a:r>
            <a:r>
              <a:rPr lang="en-US" sz="2300" i="1">
                <a:latin typeface="Times New Roman"/>
                <a:cs typeface="calibri light"/>
              </a:rPr>
              <a:t>RUKO UK</a:t>
            </a:r>
            <a:r>
              <a:rPr lang="en-US" sz="2300">
                <a:latin typeface="Times New Roman"/>
                <a:cs typeface="calibri light"/>
              </a:rPr>
              <a:t>, Nov. 07, 2023. </a:t>
            </a:r>
            <a:r>
              <a:rPr lang="en-US" sz="2300">
                <a:latin typeface="Times New Roman"/>
                <a:cs typeface="calibri light"/>
                <a:hlinkClick r:id="rId4"/>
              </a:rPr>
              <a:t>https://</a:t>
            </a:r>
            <a:r>
              <a:rPr lang="en-US" sz="2300" err="1">
                <a:latin typeface="Times New Roman"/>
                <a:cs typeface="calibri light"/>
                <a:hlinkClick r:id="rId4"/>
              </a:rPr>
              <a:t>ruko.shop</a:t>
            </a:r>
            <a:r>
              <a:rPr lang="en-US" sz="2300">
                <a:latin typeface="Times New Roman"/>
                <a:cs typeface="calibri light"/>
                <a:hlinkClick r:id="rId4"/>
              </a:rPr>
              <a:t>/blogs/</a:t>
            </a:r>
            <a:r>
              <a:rPr lang="en-US" sz="2300" err="1">
                <a:latin typeface="Times New Roman"/>
                <a:cs typeface="calibri light"/>
                <a:hlinkClick r:id="rId4"/>
              </a:rPr>
              <a:t>ruko-shop-blog</a:t>
            </a:r>
            <a:r>
              <a:rPr lang="en-US" sz="2300">
                <a:latin typeface="Times New Roman"/>
                <a:cs typeface="calibri light"/>
                <a:hlinkClick r:id="rId4"/>
              </a:rPr>
              <a:t>/</a:t>
            </a:r>
            <a:r>
              <a:rPr lang="en-US" sz="2300" err="1">
                <a:latin typeface="Times New Roman"/>
                <a:cs typeface="calibri light"/>
                <a:hlinkClick r:id="rId4"/>
              </a:rPr>
              <a:t>drilling-aluminium-guide</a:t>
            </a:r>
            <a:r>
              <a:rPr lang="en-US" sz="2300">
                <a:latin typeface="Times New Roman"/>
                <a:cs typeface="calibri light"/>
                <a:hlinkClick r:id="rId4"/>
              </a:rPr>
              <a:t>#:~:text=A%20regular%20HSS%20drill%20bit</a:t>
            </a:r>
            <a:r>
              <a:rPr lang="en-US" sz="2300">
                <a:latin typeface="Times New Roman"/>
                <a:cs typeface="calibri light"/>
              </a:rPr>
              <a:t> </a:t>
            </a:r>
            <a:endParaRPr lang="en-US" sz="2300">
              <a:latin typeface="Times New Roman"/>
              <a:cs typeface="Times New Roman"/>
            </a:endParaRPr>
          </a:p>
          <a:p>
            <a:pPr marR="457200"/>
            <a:r>
              <a:rPr lang="en-US" sz="2300">
                <a:latin typeface="Times New Roman"/>
                <a:cs typeface="Calibri"/>
              </a:rPr>
              <a:t>[4] R. G. </a:t>
            </a:r>
            <a:r>
              <a:rPr lang="en-US" sz="2300" err="1">
                <a:latin typeface="Times New Roman"/>
                <a:cs typeface="Calibri"/>
              </a:rPr>
              <a:t>Budynas</a:t>
            </a:r>
            <a:r>
              <a:rPr lang="en-US" sz="2300">
                <a:latin typeface="Times New Roman"/>
                <a:cs typeface="Calibri"/>
              </a:rPr>
              <a:t> and J. K. </a:t>
            </a:r>
            <a:r>
              <a:rPr lang="en-US" sz="2300" err="1">
                <a:latin typeface="Times New Roman"/>
                <a:cs typeface="Calibri"/>
              </a:rPr>
              <a:t>Nisbett</a:t>
            </a:r>
            <a:r>
              <a:rPr lang="en-US" sz="2300">
                <a:latin typeface="Times New Roman"/>
                <a:cs typeface="Calibri"/>
              </a:rPr>
              <a:t>, “Chapter 4 - Deflection and Stiffness,” in </a:t>
            </a:r>
            <a:r>
              <a:rPr lang="en-US" sz="2300" i="1" err="1">
                <a:latin typeface="Times New Roman"/>
                <a:cs typeface="Calibri"/>
              </a:rPr>
              <a:t>Shigley’s</a:t>
            </a:r>
            <a:r>
              <a:rPr lang="en-US" sz="2300" i="1">
                <a:latin typeface="Times New Roman"/>
                <a:cs typeface="Calibri"/>
              </a:rPr>
              <a:t> Mechanical Engineering Design, 11th edition, </a:t>
            </a:r>
            <a:r>
              <a:rPr lang="en-US" sz="2300" i="1" err="1">
                <a:latin typeface="Times New Roman"/>
                <a:cs typeface="Calibri"/>
              </a:rPr>
              <a:t>SI</a:t>
            </a:r>
            <a:r>
              <a:rPr lang="en-US" sz="2300" i="1">
                <a:latin typeface="Times New Roman"/>
                <a:cs typeface="Calibri"/>
              </a:rPr>
              <a:t> units</a:t>
            </a:r>
            <a:r>
              <a:rPr lang="en-US" sz="2300">
                <a:latin typeface="Times New Roman"/>
                <a:cs typeface="Calibri"/>
              </a:rPr>
              <a:t>, 11th ed, S.l., NY: MCGRAW-HILL EDUCATION (AS, 2020, pp. 173–219</a:t>
            </a:r>
            <a:endParaRPr lang="en-US" sz="2300">
              <a:latin typeface="Times New Roman"/>
              <a:cs typeface="Times New Roman"/>
            </a:endParaRPr>
          </a:p>
          <a:p>
            <a:r>
              <a:rPr lang="en-US" sz="2300">
                <a:latin typeface="Times New Roman"/>
                <a:cs typeface="Calibri"/>
              </a:rPr>
              <a:t>[5] </a:t>
            </a:r>
            <a:r>
              <a:rPr lang="en-US" sz="2300">
                <a:latin typeface="Calibri"/>
                <a:cs typeface="Calibri"/>
              </a:rPr>
              <a:t>M. McCauley, “</a:t>
            </a:r>
            <a:r>
              <a:rPr lang="en-US" sz="2300" err="1">
                <a:latin typeface="Calibri"/>
                <a:cs typeface="Calibri"/>
              </a:rPr>
              <a:t>AccelStepper</a:t>
            </a:r>
            <a:r>
              <a:rPr lang="en-US" sz="2300">
                <a:latin typeface="Calibri"/>
                <a:cs typeface="Calibri"/>
              </a:rPr>
              <a:t>: </a:t>
            </a:r>
            <a:r>
              <a:rPr lang="en-US" sz="2300" err="1">
                <a:latin typeface="Calibri"/>
                <a:cs typeface="Calibri"/>
              </a:rPr>
              <a:t>AccelStepper</a:t>
            </a:r>
            <a:r>
              <a:rPr lang="en-US" sz="2300">
                <a:latin typeface="Calibri"/>
                <a:cs typeface="Calibri"/>
              </a:rPr>
              <a:t> library for Arduino,” </a:t>
            </a:r>
            <a:r>
              <a:rPr lang="en-US" sz="2300" i="1" err="1">
                <a:latin typeface="Calibri"/>
                <a:cs typeface="Calibri"/>
                <a:hlinkClick r:id="rId5"/>
              </a:rPr>
              <a:t>www.airspayce.com</a:t>
            </a:r>
            <a:r>
              <a:rPr lang="en-US" sz="2300">
                <a:latin typeface="Calibri"/>
                <a:cs typeface="Calibri"/>
              </a:rPr>
              <a:t>. </a:t>
            </a:r>
            <a:r>
              <a:rPr lang="en-US" sz="2300">
                <a:latin typeface="Calibri"/>
                <a:cs typeface="Calibri"/>
                <a:hlinkClick r:id="rId6"/>
              </a:rPr>
              <a:t>https://</a:t>
            </a:r>
            <a:r>
              <a:rPr lang="en-US" sz="2300" err="1">
                <a:latin typeface="Calibri"/>
                <a:cs typeface="Calibri"/>
                <a:hlinkClick r:id="rId6"/>
              </a:rPr>
              <a:t>www.airspayce.com</a:t>
            </a:r>
            <a:r>
              <a:rPr lang="en-US" sz="2300">
                <a:latin typeface="Calibri"/>
                <a:cs typeface="Calibri"/>
                <a:hlinkClick r:id="rId6"/>
              </a:rPr>
              <a:t>/</a:t>
            </a:r>
            <a:r>
              <a:rPr lang="en-US" sz="2300" err="1">
                <a:latin typeface="Calibri"/>
                <a:cs typeface="Calibri"/>
                <a:hlinkClick r:id="rId6"/>
              </a:rPr>
              <a:t>mikem</a:t>
            </a:r>
            <a:r>
              <a:rPr lang="en-US" sz="2300">
                <a:latin typeface="Calibri"/>
                <a:cs typeface="Calibri"/>
                <a:hlinkClick r:id="rId6"/>
              </a:rPr>
              <a:t>/arduino/</a:t>
            </a:r>
            <a:r>
              <a:rPr lang="en-US" sz="2300" err="1">
                <a:latin typeface="Calibri"/>
                <a:cs typeface="Calibri"/>
                <a:hlinkClick r:id="rId6"/>
              </a:rPr>
              <a:t>AccelStepper</a:t>
            </a:r>
            <a:r>
              <a:rPr lang="en-US" sz="2300">
                <a:latin typeface="Calibri"/>
                <a:cs typeface="Calibri"/>
                <a:hlinkClick r:id="rId6"/>
              </a:rPr>
              <a:t>/</a:t>
            </a:r>
            <a:endParaRPr lang="en-US" sz="2300">
              <a:cs typeface="Calibri"/>
            </a:endParaRPr>
          </a:p>
          <a:p>
            <a:r>
              <a:rPr lang="en-US" sz="2000">
                <a:latin typeface="Calibri"/>
                <a:cs typeface="Calibri"/>
              </a:rPr>
              <a:t>‌</a:t>
            </a:r>
            <a:endParaRPr lang="en-US"/>
          </a:p>
          <a:p>
            <a:pPr marR="457200"/>
            <a:endParaRPr lang="en-US" sz="2000">
              <a:latin typeface="Times New Roman"/>
              <a:cs typeface="Calibri"/>
            </a:endParaRPr>
          </a:p>
          <a:p>
            <a:pPr marR="457200"/>
            <a:endParaRPr lang="en-US" sz="2000">
              <a:latin typeface="Times New Roman"/>
              <a:cs typeface="calibri light"/>
            </a:endParaRPr>
          </a:p>
        </p:txBody>
      </p:sp>
      <p:sp>
        <p:nvSpPr>
          <p:cNvPr id="55" name="Shape 63">
            <a:extLst>
              <a:ext uri="{FF2B5EF4-FFF2-40B4-BE49-F238E27FC236}">
                <a16:creationId xmlns:a16="http://schemas.microsoft.com/office/drawing/2014/main" id="{DC93CC0C-B97D-634C-B5F8-E39CF748FB0C}"/>
              </a:ext>
            </a:extLst>
          </p:cNvPr>
          <p:cNvSpPr txBox="1"/>
          <p:nvPr/>
        </p:nvSpPr>
        <p:spPr>
          <a:xfrm>
            <a:off x="25120454" y="27527166"/>
            <a:ext cx="9428650" cy="1033678"/>
          </a:xfrm>
          <a:prstGeom prst="rect">
            <a:avLst/>
          </a:prstGeom>
          <a:noFill/>
          <a:ln>
            <a:noFill/>
          </a:ln>
        </p:spPr>
        <p:txBody>
          <a:bodyPr spcFirstLastPara="1" wrap="square" lIns="83806" tIns="83806" rIns="83806" bIns="83806" anchor="t" anchorCtr="0">
            <a:noAutofit/>
          </a:bodyPr>
          <a:lstStyle/>
          <a:p>
            <a:pPr>
              <a:lnSpc>
                <a:spcPct val="115000"/>
              </a:lnSpc>
              <a:buClr>
                <a:schemeClr val="dk1"/>
              </a:buClr>
              <a:buSzPts val="1100"/>
            </a:pPr>
            <a:r>
              <a:rPr lang="en-US" sz="5000" b="1">
                <a:solidFill>
                  <a:srgbClr val="003366"/>
                </a:solidFill>
                <a:latin typeface="Arial" panose="020B0604020202020204" pitchFamily="34" charset="0"/>
                <a:ea typeface="Oswald"/>
                <a:cs typeface="Arial" panose="020B0604020202020204" pitchFamily="34" charset="0"/>
                <a:sym typeface="Oswald"/>
              </a:rPr>
              <a:t>Acknowledgements</a:t>
            </a:r>
            <a:endParaRPr sz="5000" b="1">
              <a:solidFill>
                <a:srgbClr val="003366"/>
              </a:solidFill>
              <a:latin typeface="Arial" panose="020B0604020202020204" pitchFamily="34" charset="0"/>
              <a:ea typeface="Oswald"/>
              <a:cs typeface="Arial" panose="020B0604020202020204" pitchFamily="34" charset="0"/>
              <a:sym typeface="Oswald"/>
            </a:endParaRPr>
          </a:p>
          <a:p>
            <a:endParaRPr sz="1532">
              <a:solidFill>
                <a:srgbClr val="003366"/>
              </a:solidFill>
              <a:latin typeface="Oswald"/>
              <a:ea typeface="Oswald"/>
              <a:cs typeface="Oswald"/>
              <a:sym typeface="Oswald"/>
            </a:endParaRPr>
          </a:p>
        </p:txBody>
      </p:sp>
      <p:sp>
        <p:nvSpPr>
          <p:cNvPr id="56" name="Shape 68">
            <a:extLst>
              <a:ext uri="{FF2B5EF4-FFF2-40B4-BE49-F238E27FC236}">
                <a16:creationId xmlns:a16="http://schemas.microsoft.com/office/drawing/2014/main" id="{EB3CDB43-C2A1-3344-86EF-7546AF36F2D1}"/>
              </a:ext>
            </a:extLst>
          </p:cNvPr>
          <p:cNvSpPr txBox="1"/>
          <p:nvPr/>
        </p:nvSpPr>
        <p:spPr>
          <a:xfrm>
            <a:off x="25076596" y="28464844"/>
            <a:ext cx="14212124" cy="2152855"/>
          </a:xfrm>
          <a:prstGeom prst="rect">
            <a:avLst/>
          </a:prstGeom>
          <a:solidFill>
            <a:schemeClr val="bg1"/>
          </a:solidFill>
          <a:ln>
            <a:noFill/>
          </a:ln>
        </p:spPr>
        <p:txBody>
          <a:bodyPr spcFirstLastPara="1" wrap="square" lIns="83806" tIns="83806" rIns="83806" bIns="83806" anchor="t" anchorCtr="0">
            <a:noAutofit/>
          </a:bodyPr>
          <a:lstStyle/>
          <a:p>
            <a:pPr algn="just">
              <a:lnSpc>
                <a:spcPct val="115000"/>
              </a:lnSpc>
            </a:pPr>
            <a:r>
              <a:rPr lang="en-US" sz="2800">
                <a:latin typeface="Times New Roman"/>
                <a:ea typeface="Oswald"/>
                <a:cs typeface="Times New Roman"/>
              </a:rPr>
              <a:t>This project is sponsored by Northrop Grumman Space Systems, with direct advisory from Aeronautical Engineers Arjun </a:t>
            </a:r>
            <a:r>
              <a:rPr lang="en-US" sz="2800" err="1">
                <a:latin typeface="Times New Roman"/>
                <a:ea typeface="Oswald"/>
                <a:cs typeface="Times New Roman"/>
              </a:rPr>
              <a:t>Banerji</a:t>
            </a:r>
            <a:r>
              <a:rPr lang="en-US" sz="2800">
                <a:latin typeface="Times New Roman"/>
                <a:ea typeface="Oswald"/>
                <a:cs typeface="Times New Roman"/>
              </a:rPr>
              <a:t> and Andrew Acosta. The team was supervised by </a:t>
            </a:r>
            <a:r>
              <a:rPr lang="en-US" sz="2800" err="1">
                <a:latin typeface="Times New Roman"/>
                <a:ea typeface="Oswald"/>
                <a:cs typeface="Times New Roman"/>
              </a:rPr>
              <a:t>NAU</a:t>
            </a:r>
            <a:r>
              <a:rPr lang="en-US" sz="2800">
                <a:latin typeface="Times New Roman"/>
                <a:ea typeface="Oswald"/>
                <a:cs typeface="Times New Roman"/>
              </a:rPr>
              <a:t> Undergraduate Professor for Mechanical Engineering, David Willy throughout the entire design and manufacturing process. Inspiration for this design can be credited to </a:t>
            </a:r>
            <a:r>
              <a:rPr lang="en-US" sz="2800" err="1">
                <a:latin typeface="Times New Roman"/>
                <a:ea typeface="Oswald"/>
                <a:cs typeface="Times New Roman"/>
              </a:rPr>
              <a:t>Annin</a:t>
            </a:r>
            <a:r>
              <a:rPr lang="en-US" sz="2800">
                <a:latin typeface="Times New Roman"/>
                <a:ea typeface="Oswald"/>
                <a:cs typeface="Times New Roman"/>
              </a:rPr>
              <a:t> Robotics. </a:t>
            </a:r>
            <a:endParaRPr lang="en-US" sz="2800">
              <a:latin typeface="Times New Roman" panose="02020603050405020304" pitchFamily="18" charset="0"/>
              <a:ea typeface="Oswald"/>
              <a:cs typeface="Times New Roman" panose="02020603050405020304" pitchFamily="18" charset="0"/>
            </a:endParaRPr>
          </a:p>
          <a:p>
            <a:pPr>
              <a:lnSpc>
                <a:spcPct val="114999"/>
              </a:lnSpc>
            </a:pPr>
            <a:endParaRPr lang="en-US" sz="3200">
              <a:latin typeface="Arial" panose="020B0604020202020204" pitchFamily="34" charset="0"/>
              <a:ea typeface="Oswald"/>
              <a:cs typeface="Arial" panose="020B0604020202020204" pitchFamily="34" charset="0"/>
            </a:endParaRPr>
          </a:p>
          <a:p>
            <a:pPr>
              <a:lnSpc>
                <a:spcPct val="115000"/>
              </a:lnSpc>
            </a:pPr>
            <a:endParaRPr lang="en-US" sz="3200">
              <a:latin typeface="Arial" panose="020B0604020202020204" pitchFamily="34" charset="0"/>
              <a:ea typeface="Oswald"/>
              <a:cs typeface="Arial" panose="020B0604020202020204" pitchFamily="34" charset="0"/>
            </a:endParaRPr>
          </a:p>
        </p:txBody>
      </p:sp>
      <p:sp>
        <p:nvSpPr>
          <p:cNvPr id="26" name="Shape 68">
            <a:extLst>
              <a:ext uri="{FF2B5EF4-FFF2-40B4-BE49-F238E27FC236}">
                <a16:creationId xmlns:a16="http://schemas.microsoft.com/office/drawing/2014/main" id="{9455778B-2A91-4EFD-A66F-C9F5CB54AA17}"/>
              </a:ext>
            </a:extLst>
          </p:cNvPr>
          <p:cNvSpPr txBox="1"/>
          <p:nvPr/>
        </p:nvSpPr>
        <p:spPr>
          <a:xfrm>
            <a:off x="610384" y="19892689"/>
            <a:ext cx="9072044" cy="10777970"/>
          </a:xfrm>
          <a:prstGeom prst="rect">
            <a:avLst/>
          </a:prstGeom>
          <a:solidFill>
            <a:schemeClr val="bg1"/>
          </a:solidFill>
          <a:ln>
            <a:noFill/>
          </a:ln>
        </p:spPr>
        <p:txBody>
          <a:bodyPr spcFirstLastPara="1" wrap="square" lIns="83806" tIns="83806" rIns="83806" bIns="83806" anchor="t" anchorCtr="0">
            <a:noAutofit/>
          </a:bodyPr>
          <a:lstStyle/>
          <a:p>
            <a:pPr marL="514350" indent="-514350" fontAlgn="base">
              <a:buFont typeface="+mj-lt"/>
              <a:buAutoNum type="arabicPeriod"/>
            </a:pPr>
            <a:r>
              <a:rPr lang="en-US" sz="2800">
                <a:solidFill>
                  <a:srgbClr val="000000"/>
                </a:solidFill>
                <a:latin typeface="Times New Roman"/>
                <a:cs typeface="Times New Roman"/>
              </a:rPr>
              <a:t> The end effector must be able to reach all points in a cylindrical working volume that is four feet tall and 50'' in diameter</a:t>
            </a:r>
          </a:p>
          <a:p>
            <a:pPr marL="514350" indent="-514350" algn="l">
              <a:buAutoNum type="arabicPeriod"/>
            </a:pPr>
            <a:r>
              <a:rPr lang="en-US" sz="2800" b="0" i="0">
                <a:solidFill>
                  <a:srgbClr val="000000"/>
                </a:solidFill>
                <a:effectLst/>
                <a:latin typeface="Times New Roman"/>
                <a:cs typeface="Times New Roman"/>
              </a:rPr>
              <a:t>The drill or spindle must spin at a minimum of 3000 rotations per minute. </a:t>
            </a:r>
            <a:endParaRPr lang="en-US">
              <a:latin typeface="Times New Roman"/>
              <a:cs typeface="Times New Roman"/>
            </a:endParaRPr>
          </a:p>
          <a:p>
            <a:pPr marL="514350" indent="-514350" fontAlgn="base">
              <a:buFont typeface="+mj-lt"/>
              <a:buAutoNum type="arabicPeriod"/>
            </a:pPr>
            <a:r>
              <a:rPr lang="en-US" sz="2800" b="0" i="0">
                <a:solidFill>
                  <a:srgbClr val="000000"/>
                </a:solidFill>
                <a:effectLst/>
                <a:latin typeface="Times New Roman"/>
                <a:cs typeface="Times New Roman"/>
              </a:rPr>
              <a:t>The end effector must push the drill bit against the drilling surface with a minimum force of</a:t>
            </a:r>
            <a:r>
              <a:rPr lang="en-US" sz="2800">
                <a:solidFill>
                  <a:srgbClr val="000000"/>
                </a:solidFill>
                <a:latin typeface="Times New Roman"/>
                <a:cs typeface="Times New Roman"/>
              </a:rPr>
              <a:t> 55</a:t>
            </a:r>
            <a:r>
              <a:rPr lang="en-US" sz="2800" b="0" i="0">
                <a:solidFill>
                  <a:srgbClr val="000000"/>
                </a:solidFill>
                <a:effectLst/>
                <a:latin typeface="Times New Roman"/>
                <a:cs typeface="Times New Roman"/>
              </a:rPr>
              <a:t> </a:t>
            </a:r>
            <a:r>
              <a:rPr lang="en-US" sz="2800">
                <a:solidFill>
                  <a:srgbClr val="000000"/>
                </a:solidFill>
                <a:latin typeface="Times New Roman"/>
                <a:cs typeface="Times New Roman"/>
              </a:rPr>
              <a:t>Newtons</a:t>
            </a:r>
            <a:r>
              <a:rPr lang="en-US" sz="2800" b="0" i="0">
                <a:solidFill>
                  <a:srgbClr val="000000"/>
                </a:solidFill>
                <a:effectLst/>
                <a:latin typeface="Times New Roman"/>
                <a:cs typeface="Times New Roman"/>
              </a:rPr>
              <a:t>. </a:t>
            </a:r>
          </a:p>
          <a:p>
            <a:pPr marL="514350" indent="-514350" algn="l" rtl="0" fontAlgn="base">
              <a:buFont typeface="+mj-lt"/>
              <a:buAutoNum type="arabicPeriod"/>
            </a:pPr>
            <a:r>
              <a:rPr lang="en-US" sz="2800" b="0" i="0">
                <a:solidFill>
                  <a:srgbClr val="000000"/>
                </a:solidFill>
                <a:effectLst/>
                <a:latin typeface="Times New Roman"/>
                <a:cs typeface="Times New Roman"/>
              </a:rPr>
              <a:t>The joint motors must be able to supply 1</a:t>
            </a:r>
            <a:r>
              <a:rPr lang="en-US" sz="2800">
                <a:solidFill>
                  <a:srgbClr val="000000"/>
                </a:solidFill>
                <a:latin typeface="Times New Roman"/>
                <a:cs typeface="Times New Roman"/>
              </a:rPr>
              <a:t>0</a:t>
            </a:r>
            <a:r>
              <a:rPr lang="en-US" sz="2800" b="0" i="0">
                <a:solidFill>
                  <a:srgbClr val="000000"/>
                </a:solidFill>
                <a:effectLst/>
                <a:latin typeface="Times New Roman"/>
                <a:cs typeface="Times New Roman"/>
              </a:rPr>
              <a:t>0 N-m of torque to its respective joint. </a:t>
            </a:r>
          </a:p>
          <a:p>
            <a:pPr marL="514350" indent="-514350" fontAlgn="base">
              <a:buFont typeface="+mj-lt"/>
              <a:buAutoNum type="arabicPeriod"/>
            </a:pPr>
            <a:r>
              <a:rPr lang="en-US" sz="2800">
                <a:solidFill>
                  <a:srgbClr val="000000"/>
                </a:solidFill>
                <a:latin typeface="Times New Roman"/>
                <a:cs typeface="Times New Roman"/>
              </a:rPr>
              <a:t>The robot must be human input responsive (HIR). </a:t>
            </a:r>
            <a:endParaRPr lang="en-US" sz="2800" b="0" i="0">
              <a:solidFill>
                <a:srgbClr val="000000"/>
              </a:solidFill>
              <a:effectLst/>
              <a:latin typeface="Times New Roman" panose="02020603050405020304" pitchFamily="18" charset="0"/>
              <a:cs typeface="Times New Roman"/>
            </a:endParaRPr>
          </a:p>
          <a:p>
            <a:pPr marL="514350" indent="-514350" algn="l" rtl="0" fontAlgn="base">
              <a:buFont typeface="+mj-lt"/>
              <a:buAutoNum type="arabicPeriod"/>
            </a:pPr>
            <a:r>
              <a:rPr lang="en-US" sz="2800" b="0" i="0">
                <a:solidFill>
                  <a:srgbClr val="000000"/>
                </a:solidFill>
                <a:effectLst/>
                <a:latin typeface="Times New Roman"/>
                <a:cs typeface="Times New Roman"/>
              </a:rPr>
              <a:t>The entire assembly must weigh no more than </a:t>
            </a:r>
            <a:r>
              <a:rPr lang="en-US" sz="2800">
                <a:solidFill>
                  <a:srgbClr val="000000"/>
                </a:solidFill>
                <a:latin typeface="Times New Roman"/>
                <a:cs typeface="Times New Roman"/>
              </a:rPr>
              <a:t>150</a:t>
            </a:r>
            <a:r>
              <a:rPr lang="en-US" sz="2800" b="0" i="0">
                <a:solidFill>
                  <a:srgbClr val="000000"/>
                </a:solidFill>
                <a:effectLst/>
                <a:latin typeface="Times New Roman"/>
                <a:cs typeface="Times New Roman"/>
              </a:rPr>
              <a:t> pounds.  </a:t>
            </a:r>
          </a:p>
          <a:p>
            <a:pPr marL="514350" indent="-514350">
              <a:buAutoNum type="arabicPeriod"/>
            </a:pPr>
            <a:r>
              <a:rPr lang="en-US" sz="2800">
                <a:solidFill>
                  <a:srgbClr val="000000"/>
                </a:solidFill>
                <a:latin typeface="Times New Roman"/>
                <a:cs typeface="Times New Roman"/>
              </a:rPr>
              <a:t>The entire assembly must be portable, capable of being moved by two people. </a:t>
            </a:r>
          </a:p>
          <a:p>
            <a:pPr marL="514350" indent="-514350" fontAlgn="base">
              <a:buFont typeface="+mj-lt"/>
              <a:buAutoNum type="arabicPeriod"/>
            </a:pPr>
            <a:r>
              <a:rPr lang="en-US" sz="2800">
                <a:solidFill>
                  <a:srgbClr val="000000"/>
                </a:solidFill>
                <a:latin typeface="Times New Roman"/>
                <a:cs typeface="Times New Roman"/>
              </a:rPr>
              <a:t>The entire project must less than $5,000, with the opportunity for the budget to be raised to $10,000.</a:t>
            </a:r>
            <a:endParaRPr lang="en-US" sz="2800" b="0" i="0">
              <a:solidFill>
                <a:srgbClr val="000000"/>
              </a:solidFill>
              <a:effectLst/>
              <a:latin typeface="Times New Roman"/>
              <a:cs typeface="Times New Roman"/>
            </a:endParaRPr>
          </a:p>
          <a:p>
            <a:pPr marL="514350" indent="-514350" algn="l" rtl="0" fontAlgn="base">
              <a:buFont typeface="+mj-lt"/>
              <a:buAutoNum type="arabicPeriod"/>
            </a:pPr>
            <a:r>
              <a:rPr lang="en-US" sz="2800" b="0" i="0">
                <a:solidFill>
                  <a:srgbClr val="000000"/>
                </a:solidFill>
                <a:effectLst/>
                <a:latin typeface="Times New Roman"/>
                <a:cs typeface="Times New Roman"/>
              </a:rPr>
              <a:t>Drill bits must be able to withstand 10 jobs per day before replacement. </a:t>
            </a:r>
          </a:p>
          <a:p>
            <a:pPr marL="514350" indent="-514350" algn="l" rtl="0" fontAlgn="base">
              <a:buFont typeface="+mj-lt"/>
              <a:buAutoNum type="arabicPeriod"/>
            </a:pPr>
            <a:r>
              <a:rPr lang="en-US" sz="2800" b="0" i="0">
                <a:solidFill>
                  <a:srgbClr val="000000"/>
                </a:solidFill>
                <a:effectLst/>
                <a:latin typeface="Times New Roman"/>
                <a:cs typeface="Times New Roman"/>
              </a:rPr>
              <a:t>All other robot arm elements and hardware must be able to withstand </a:t>
            </a:r>
            <a:r>
              <a:rPr lang="en-US" sz="2800">
                <a:solidFill>
                  <a:srgbClr val="000000"/>
                </a:solidFill>
                <a:latin typeface="Times New Roman"/>
                <a:cs typeface="Times New Roman"/>
              </a:rPr>
              <a:t>70</a:t>
            </a:r>
            <a:r>
              <a:rPr lang="en-US" sz="2800" b="0" i="0">
                <a:solidFill>
                  <a:srgbClr val="000000"/>
                </a:solidFill>
                <a:effectLst/>
                <a:latin typeface="Times New Roman"/>
                <a:cs typeface="Times New Roman"/>
              </a:rPr>
              <a:t> total jobs before replacement or routine maintenance.  </a:t>
            </a:r>
          </a:p>
          <a:p>
            <a:pPr marL="514350" indent="-514350" algn="l" rtl="0" fontAlgn="base">
              <a:buFont typeface="+mj-lt"/>
              <a:buAutoNum type="arabicPeriod"/>
            </a:pPr>
            <a:r>
              <a:rPr lang="en-US" sz="2800" b="0" i="0">
                <a:solidFill>
                  <a:srgbClr val="000000"/>
                </a:solidFill>
                <a:effectLst/>
                <a:latin typeface="Times New Roman"/>
                <a:cs typeface="Times New Roman"/>
              </a:rPr>
              <a:t>Drilling must meet a minimum tolerance of .003 inches.  </a:t>
            </a:r>
          </a:p>
          <a:p>
            <a:pPr marL="514350" indent="-514350" fontAlgn="base">
              <a:buFont typeface="+mj-lt"/>
              <a:buAutoNum type="arabicPeriod"/>
            </a:pPr>
            <a:r>
              <a:rPr lang="en-US" sz="2800" b="0" i="0">
                <a:solidFill>
                  <a:srgbClr val="000000"/>
                </a:solidFill>
                <a:effectLst/>
                <a:latin typeface="Times New Roman"/>
                <a:cs typeface="Times New Roman"/>
              </a:rPr>
              <a:t>The drill </a:t>
            </a:r>
            <a:r>
              <a:rPr lang="en-US" sz="2800">
                <a:solidFill>
                  <a:srgbClr val="000000"/>
                </a:solidFill>
                <a:latin typeface="Times New Roman"/>
                <a:cs typeface="Times New Roman"/>
              </a:rPr>
              <a:t>tip </a:t>
            </a:r>
            <a:r>
              <a:rPr lang="en-US" sz="2800" b="0" i="0">
                <a:solidFill>
                  <a:srgbClr val="000000"/>
                </a:solidFill>
                <a:effectLst/>
                <a:latin typeface="Times New Roman"/>
                <a:cs typeface="Times New Roman"/>
              </a:rPr>
              <a:t>must not exceed a maximum deflection of more than .</a:t>
            </a:r>
            <a:r>
              <a:rPr lang="en-US" sz="2800">
                <a:solidFill>
                  <a:srgbClr val="000000"/>
                </a:solidFill>
                <a:latin typeface="Times New Roman"/>
                <a:cs typeface="Times New Roman"/>
              </a:rPr>
              <a:t>1</a:t>
            </a:r>
            <a:r>
              <a:rPr lang="en-US" sz="2800" b="0" i="0">
                <a:solidFill>
                  <a:srgbClr val="000000"/>
                </a:solidFill>
                <a:effectLst/>
                <a:latin typeface="Times New Roman"/>
                <a:cs typeface="Times New Roman"/>
              </a:rPr>
              <a:t> inches</a:t>
            </a:r>
            <a:r>
              <a:rPr lang="en-US" sz="2800">
                <a:solidFill>
                  <a:srgbClr val="000000"/>
                </a:solidFill>
                <a:latin typeface="Times New Roman"/>
                <a:cs typeface="Times New Roman"/>
              </a:rPr>
              <a:t> to be client acceptable.</a:t>
            </a:r>
            <a:r>
              <a:rPr lang="en-US" sz="2800" b="0" i="0">
                <a:solidFill>
                  <a:srgbClr val="000000"/>
                </a:solidFill>
                <a:effectLst/>
                <a:latin typeface="Times New Roman"/>
                <a:cs typeface="Times New Roman"/>
              </a:rPr>
              <a:t> </a:t>
            </a:r>
          </a:p>
          <a:p>
            <a:pPr marL="514350" indent="-514350" algn="l" rtl="0" fontAlgn="base">
              <a:buFont typeface="+mj-lt"/>
              <a:buAutoNum type="arabicPeriod"/>
            </a:pPr>
            <a:endParaRPr lang="en-US" sz="2800" b="0" i="0">
              <a:solidFill>
                <a:srgbClr val="000000"/>
              </a:solidFill>
              <a:effectLst/>
              <a:latin typeface="Times New Roman" panose="02020603050405020304" pitchFamily="18" charset="0"/>
            </a:endParaRPr>
          </a:p>
        </p:txBody>
      </p:sp>
      <p:sp>
        <p:nvSpPr>
          <p:cNvPr id="27" name="Shape 63">
            <a:extLst>
              <a:ext uri="{FF2B5EF4-FFF2-40B4-BE49-F238E27FC236}">
                <a16:creationId xmlns:a16="http://schemas.microsoft.com/office/drawing/2014/main" id="{DDD75E56-4932-49EE-9FB9-166E28AC6FFF}"/>
              </a:ext>
            </a:extLst>
          </p:cNvPr>
          <p:cNvSpPr txBox="1"/>
          <p:nvPr/>
        </p:nvSpPr>
        <p:spPr>
          <a:xfrm>
            <a:off x="895471" y="18975876"/>
            <a:ext cx="9033152" cy="928290"/>
          </a:xfrm>
          <a:prstGeom prst="rect">
            <a:avLst/>
          </a:prstGeom>
          <a:noFill/>
          <a:ln>
            <a:noFill/>
          </a:ln>
        </p:spPr>
        <p:txBody>
          <a:bodyPr spcFirstLastPara="1" wrap="square" lIns="83806" tIns="83806" rIns="83806" bIns="83806" anchor="t" anchorCtr="0">
            <a:noAutofit/>
          </a:bodyPr>
          <a:lstStyle/>
          <a:p>
            <a:pPr>
              <a:lnSpc>
                <a:spcPct val="115000"/>
              </a:lnSpc>
              <a:buClr>
                <a:schemeClr val="dk1"/>
              </a:buClr>
              <a:buSzPts val="1100"/>
            </a:pPr>
            <a:r>
              <a:rPr lang="en-US" sz="5000" b="1">
                <a:solidFill>
                  <a:srgbClr val="003366"/>
                </a:solidFill>
                <a:latin typeface="Arial" panose="020B0604020202020204" pitchFamily="34" charset="0"/>
                <a:ea typeface="Oswald"/>
                <a:cs typeface="Arial" panose="020B0604020202020204" pitchFamily="34" charset="0"/>
                <a:sym typeface="Oswald"/>
              </a:rPr>
              <a:t>Requirements</a:t>
            </a:r>
            <a:endParaRPr sz="5000" b="1">
              <a:solidFill>
                <a:srgbClr val="003366"/>
              </a:solidFill>
              <a:latin typeface="Arial" panose="020B0604020202020204" pitchFamily="34" charset="0"/>
              <a:ea typeface="Oswald"/>
              <a:cs typeface="Arial" panose="020B0604020202020204" pitchFamily="34" charset="0"/>
              <a:sym typeface="Oswald"/>
            </a:endParaRPr>
          </a:p>
          <a:p>
            <a:endParaRPr sz="1532">
              <a:solidFill>
                <a:srgbClr val="003366"/>
              </a:solidFill>
              <a:latin typeface="Oswald"/>
              <a:ea typeface="Oswald"/>
              <a:cs typeface="Oswald"/>
              <a:sym typeface="Oswald"/>
            </a:endParaRPr>
          </a:p>
        </p:txBody>
      </p:sp>
      <p:sp>
        <p:nvSpPr>
          <p:cNvPr id="11" name="TextBox 10">
            <a:extLst>
              <a:ext uri="{FF2B5EF4-FFF2-40B4-BE49-F238E27FC236}">
                <a16:creationId xmlns:a16="http://schemas.microsoft.com/office/drawing/2014/main" id="{D6163842-5E75-51D7-20B4-E3C0D6977091}"/>
              </a:ext>
            </a:extLst>
          </p:cNvPr>
          <p:cNvSpPr txBox="1"/>
          <p:nvPr/>
        </p:nvSpPr>
        <p:spPr>
          <a:xfrm>
            <a:off x="26302719" y="22550634"/>
            <a:ext cx="474704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ea typeface="Calibri"/>
                <a:cs typeface="Calibri"/>
              </a:rPr>
              <a:t>Figure 4:  Final CAD Model</a:t>
            </a:r>
            <a:endParaRPr lang="en-US"/>
          </a:p>
        </p:txBody>
      </p:sp>
      <p:pic>
        <p:nvPicPr>
          <p:cNvPr id="3" name="Picture 2" descr="A mechanical arm with blue arrows&#10;&#10;Description automatically generated">
            <a:extLst>
              <a:ext uri="{FF2B5EF4-FFF2-40B4-BE49-F238E27FC236}">
                <a16:creationId xmlns:a16="http://schemas.microsoft.com/office/drawing/2014/main" id="{05364988-7A27-6F4B-CF16-ED1D44B5773B}"/>
              </a:ext>
            </a:extLst>
          </p:cNvPr>
          <p:cNvPicPr>
            <a:picLocks noChangeAspect="1"/>
          </p:cNvPicPr>
          <p:nvPr/>
        </p:nvPicPr>
        <p:blipFill>
          <a:blip r:embed="rId7"/>
          <a:stretch>
            <a:fillRect/>
          </a:stretch>
        </p:blipFill>
        <p:spPr>
          <a:xfrm>
            <a:off x="24865127" y="15810978"/>
            <a:ext cx="6164255" cy="6532787"/>
          </a:xfrm>
          <a:prstGeom prst="rect">
            <a:avLst/>
          </a:prstGeom>
        </p:spPr>
      </p:pic>
      <p:pic>
        <p:nvPicPr>
          <p:cNvPr id="12" name="Picture 11" descr="File:Northrop Grumman logo white-on-black.svg - Wikimedia Commons">
            <a:extLst>
              <a:ext uri="{FF2B5EF4-FFF2-40B4-BE49-F238E27FC236}">
                <a16:creationId xmlns:a16="http://schemas.microsoft.com/office/drawing/2014/main" id="{6FC123C5-E777-9C6D-1E3C-C826B1534904}"/>
              </a:ext>
            </a:extLst>
          </p:cNvPr>
          <p:cNvPicPr>
            <a:picLocks noChangeAspect="1"/>
          </p:cNvPicPr>
          <p:nvPr/>
        </p:nvPicPr>
        <p:blipFill>
          <a:blip r:embed="rId8"/>
          <a:stretch>
            <a:fillRect/>
          </a:stretch>
        </p:blipFill>
        <p:spPr>
          <a:xfrm>
            <a:off x="33545196" y="3562434"/>
            <a:ext cx="6331786" cy="2228475"/>
          </a:xfrm>
          <a:prstGeom prst="rect">
            <a:avLst/>
          </a:prstGeom>
        </p:spPr>
      </p:pic>
      <p:sp>
        <p:nvSpPr>
          <p:cNvPr id="8" name="TextBox 7">
            <a:extLst>
              <a:ext uri="{FF2B5EF4-FFF2-40B4-BE49-F238E27FC236}">
                <a16:creationId xmlns:a16="http://schemas.microsoft.com/office/drawing/2014/main" id="{16DDB2F4-29A9-04C9-8652-866C07DDBE26}"/>
              </a:ext>
            </a:extLst>
          </p:cNvPr>
          <p:cNvSpPr txBox="1"/>
          <p:nvPr/>
        </p:nvSpPr>
        <p:spPr>
          <a:xfrm>
            <a:off x="10600378" y="7655353"/>
            <a:ext cx="13898474" cy="6555641"/>
          </a:xfrm>
          <a:prstGeom prst="rect">
            <a:avLst/>
          </a:prstGeom>
          <a:noFill/>
        </p:spPr>
        <p:txBody>
          <a:bodyPr wrap="square" lIns="91440" tIns="45720" rIns="91440" bIns="45720" rtlCol="0" anchor="t">
            <a:spAutoFit/>
          </a:bodyPr>
          <a:lstStyle/>
          <a:p>
            <a:pPr algn="just"/>
            <a:r>
              <a:rPr lang="en-US" sz="2800">
                <a:latin typeface="Times New Roman"/>
                <a:cs typeface="Times New Roman"/>
              </a:rPr>
              <a:t>Design</a:t>
            </a:r>
          </a:p>
          <a:p>
            <a:pPr marL="571500" indent="-571500" algn="just">
              <a:buFont typeface="Arial"/>
              <a:buChar char="•"/>
            </a:pPr>
            <a:r>
              <a:rPr lang="en-US" sz="2800">
                <a:latin typeface="Times New Roman"/>
                <a:cs typeface="Times New Roman"/>
              </a:rPr>
              <a:t>5 DOF design was inspired by the AR4-MK2 robotic arm produced by </a:t>
            </a:r>
            <a:r>
              <a:rPr lang="en-US" sz="2800" err="1">
                <a:latin typeface="Times New Roman"/>
                <a:cs typeface="Times New Roman"/>
              </a:rPr>
              <a:t>Annin</a:t>
            </a:r>
            <a:r>
              <a:rPr lang="en-US" sz="2800">
                <a:latin typeface="Times New Roman"/>
                <a:cs typeface="Times New Roman"/>
              </a:rPr>
              <a:t> Robotics [1].</a:t>
            </a:r>
          </a:p>
          <a:p>
            <a:pPr marL="571500" indent="-571500" algn="just">
              <a:buFont typeface="Arial"/>
              <a:buChar char="•"/>
            </a:pPr>
            <a:r>
              <a:rPr lang="en-US" sz="2800">
                <a:latin typeface="Times New Roman"/>
                <a:cs typeface="Times New Roman"/>
              </a:rPr>
              <a:t>Open-source part files and programming software provided by </a:t>
            </a:r>
            <a:r>
              <a:rPr lang="en-US" sz="2800" err="1">
                <a:latin typeface="Times New Roman"/>
                <a:cs typeface="Times New Roman"/>
              </a:rPr>
              <a:t>Annin</a:t>
            </a:r>
            <a:r>
              <a:rPr lang="en-US" sz="2800">
                <a:latin typeface="Times New Roman"/>
                <a:cs typeface="Times New Roman"/>
              </a:rPr>
              <a:t> Robotics were modified to meet design requirements [1]</a:t>
            </a:r>
            <a:endParaRPr lang="en-US" sz="2800">
              <a:latin typeface="Times New Roman" panose="02020603050405020304" pitchFamily="18" charset="0"/>
              <a:cs typeface="Times New Roman" panose="02020603050405020304" pitchFamily="18" charset="0"/>
            </a:endParaRPr>
          </a:p>
          <a:p>
            <a:pPr marL="571500" indent="-571500" algn="just">
              <a:buFont typeface="Arial"/>
              <a:buChar char="•"/>
            </a:pPr>
            <a:r>
              <a:rPr lang="en-US" sz="2800">
                <a:latin typeface="Times New Roman"/>
                <a:cs typeface="Times New Roman"/>
              </a:rPr>
              <a:t>Structural components manufactured from 6061 Aluminum and </a:t>
            </a:r>
            <a:r>
              <a:rPr lang="en-US" sz="2800" err="1">
                <a:latin typeface="Times New Roman"/>
                <a:cs typeface="Times New Roman"/>
              </a:rPr>
              <a:t>polylactide</a:t>
            </a:r>
            <a:r>
              <a:rPr lang="en-US" sz="2800">
                <a:latin typeface="Times New Roman"/>
                <a:cs typeface="Times New Roman"/>
              </a:rPr>
              <a:t> (PLA) printing</a:t>
            </a:r>
            <a:endParaRPr lang="en-US" sz="2800">
              <a:latin typeface="Times New Roman" panose="02020603050405020304" pitchFamily="18" charset="0"/>
              <a:cs typeface="Times New Roman" panose="02020603050405020304" pitchFamily="18" charset="0"/>
            </a:endParaRPr>
          </a:p>
          <a:p>
            <a:pPr marL="571500" indent="-571500" algn="just">
              <a:buFont typeface="Arial"/>
              <a:buChar char="•"/>
            </a:pPr>
            <a:r>
              <a:rPr lang="en-US" sz="2800">
                <a:latin typeface="Times New Roman"/>
                <a:cs typeface="Times New Roman"/>
              </a:rPr>
              <a:t>Magnetically encoded, geared stepper motors controlled by Arduino Mega dictate the movement of an air-cooled spindle [5]</a:t>
            </a:r>
          </a:p>
          <a:p>
            <a:pPr algn="just"/>
            <a:r>
              <a:rPr lang="en-US" sz="2800">
                <a:latin typeface="Times New Roman"/>
                <a:cs typeface="Times New Roman"/>
              </a:rPr>
              <a:t>Testing</a:t>
            </a:r>
            <a:endParaRPr lang="en-US" sz="2800">
              <a:latin typeface="Times New Roman" panose="02020603050405020304" pitchFamily="18" charset="0"/>
              <a:cs typeface="Times New Roman" panose="02020603050405020304" pitchFamily="18" charset="0"/>
            </a:endParaRPr>
          </a:p>
          <a:p>
            <a:pPr marL="571500" indent="-571500" algn="just">
              <a:buFont typeface="Arial"/>
              <a:buChar char="•"/>
            </a:pPr>
            <a:r>
              <a:rPr lang="en-US" sz="2800">
                <a:latin typeface="Times New Roman"/>
                <a:cs typeface="Times New Roman"/>
              </a:rPr>
              <a:t>Experiments designed to evaluate the product's performance based on the success metrics defined by customer requirements</a:t>
            </a:r>
            <a:endParaRPr lang="en-US" sz="2800">
              <a:latin typeface="Times New Roman" panose="02020603050405020304" pitchFamily="18" charset="0"/>
              <a:cs typeface="Times New Roman" panose="02020603050405020304" pitchFamily="18" charset="0"/>
            </a:endParaRPr>
          </a:p>
          <a:p>
            <a:pPr marL="571500" indent="-571500" algn="just">
              <a:buFont typeface="Arial"/>
              <a:buChar char="•"/>
            </a:pPr>
            <a:r>
              <a:rPr lang="en-US" sz="2800">
                <a:latin typeface="Times New Roman"/>
                <a:cs typeface="Times New Roman"/>
              </a:rPr>
              <a:t>Torque-speed curves developed to evaluate motor and gearbox efficiencies</a:t>
            </a:r>
            <a:endParaRPr lang="en-US" sz="2800">
              <a:latin typeface="Times New Roman" panose="02020603050405020304" pitchFamily="18" charset="0"/>
              <a:cs typeface="Times New Roman" panose="02020603050405020304" pitchFamily="18" charset="0"/>
            </a:endParaRPr>
          </a:p>
          <a:p>
            <a:pPr marL="571500" indent="-571500" algn="just">
              <a:buFont typeface="Arial"/>
              <a:buChar char="•"/>
            </a:pPr>
            <a:r>
              <a:rPr lang="en-US" sz="2800">
                <a:latin typeface="Times New Roman"/>
                <a:cs typeface="Times New Roman"/>
              </a:rPr>
              <a:t>Refined motor displacement test conducted to limit the range of motion of each axis of rotation [5]</a:t>
            </a:r>
            <a:endParaRPr lang="en-US" sz="2800">
              <a:latin typeface="Times New Roman" panose="02020603050405020304" pitchFamily="18" charset="0"/>
              <a:cs typeface="Times New Roman" panose="02020603050405020304" pitchFamily="18" charset="0"/>
            </a:endParaRPr>
          </a:p>
          <a:p>
            <a:pPr marL="571500" indent="-571500" algn="just">
              <a:buFont typeface="Arial"/>
              <a:buChar char="•"/>
            </a:pPr>
            <a:r>
              <a:rPr lang="en-US" sz="2800">
                <a:latin typeface="Times New Roman"/>
                <a:cs typeface="Times New Roman"/>
              </a:rPr>
              <a:t>Real World Simulation: Robot must drill two, square bolt hole patterns in ¼'' aluminum plates at varying heights without any maintenance or intervention [5]</a:t>
            </a:r>
            <a:endParaRPr lang="en-US" sz="2800">
              <a:latin typeface="Times New Roman" panose="02020603050405020304" pitchFamily="18" charset="0"/>
              <a:cs typeface="Times New Roman" panose="02020603050405020304" pitchFamily="18" charset="0"/>
            </a:endParaRPr>
          </a:p>
        </p:txBody>
      </p:sp>
      <p:pic>
        <p:nvPicPr>
          <p:cNvPr id="7" name="Picture 6" descr="A qr code with a white background&#10;&#10;Description automatically generated">
            <a:extLst>
              <a:ext uri="{FF2B5EF4-FFF2-40B4-BE49-F238E27FC236}">
                <a16:creationId xmlns:a16="http://schemas.microsoft.com/office/drawing/2014/main" id="{32805F88-655C-E231-D783-9958B4DA0AF4}"/>
              </a:ext>
            </a:extLst>
          </p:cNvPr>
          <p:cNvPicPr>
            <a:picLocks noChangeAspect="1"/>
          </p:cNvPicPr>
          <p:nvPr/>
        </p:nvPicPr>
        <p:blipFill>
          <a:blip r:embed="rId9"/>
          <a:stretch>
            <a:fillRect/>
          </a:stretch>
        </p:blipFill>
        <p:spPr>
          <a:xfrm>
            <a:off x="37805044" y="537983"/>
            <a:ext cx="2041257" cy="2138379"/>
          </a:xfrm>
          <a:prstGeom prst="rect">
            <a:avLst/>
          </a:prstGeom>
        </p:spPr>
      </p:pic>
      <p:pic>
        <p:nvPicPr>
          <p:cNvPr id="13" name="Picture 12" descr="A blue letter with black background&#10;&#10;Description automatically generated">
            <a:extLst>
              <a:ext uri="{FF2B5EF4-FFF2-40B4-BE49-F238E27FC236}">
                <a16:creationId xmlns:a16="http://schemas.microsoft.com/office/drawing/2014/main" id="{DD63617F-E9E3-2824-720F-800E4284EE0C}"/>
              </a:ext>
            </a:extLst>
          </p:cNvPr>
          <p:cNvPicPr>
            <a:picLocks noChangeAspect="1"/>
          </p:cNvPicPr>
          <p:nvPr/>
        </p:nvPicPr>
        <p:blipFill>
          <a:blip r:embed="rId10"/>
          <a:stretch>
            <a:fillRect/>
          </a:stretch>
        </p:blipFill>
        <p:spPr>
          <a:xfrm>
            <a:off x="34547549" y="429692"/>
            <a:ext cx="2500144" cy="2249579"/>
          </a:xfrm>
          <a:prstGeom prst="rect">
            <a:avLst/>
          </a:prstGeom>
        </p:spPr>
      </p:pic>
      <p:pic>
        <p:nvPicPr>
          <p:cNvPr id="2" name="Picture 1" descr="A machine on a floor&#10;&#10;Description automatically generated">
            <a:extLst>
              <a:ext uri="{FF2B5EF4-FFF2-40B4-BE49-F238E27FC236}">
                <a16:creationId xmlns:a16="http://schemas.microsoft.com/office/drawing/2014/main" id="{6A834CEB-AB07-FAAA-CF1A-C9B835CD212C}"/>
              </a:ext>
            </a:extLst>
          </p:cNvPr>
          <p:cNvPicPr>
            <a:picLocks noChangeAspect="1"/>
          </p:cNvPicPr>
          <p:nvPr/>
        </p:nvPicPr>
        <p:blipFill>
          <a:blip r:embed="rId11"/>
          <a:stretch>
            <a:fillRect/>
          </a:stretch>
        </p:blipFill>
        <p:spPr>
          <a:xfrm>
            <a:off x="31130040" y="15803881"/>
            <a:ext cx="8002800" cy="6538687"/>
          </a:xfrm>
          <a:prstGeom prst="rect">
            <a:avLst/>
          </a:prstGeom>
        </p:spPr>
      </p:pic>
      <p:sp>
        <p:nvSpPr>
          <p:cNvPr id="4" name="TextBox 3">
            <a:extLst>
              <a:ext uri="{FF2B5EF4-FFF2-40B4-BE49-F238E27FC236}">
                <a16:creationId xmlns:a16="http://schemas.microsoft.com/office/drawing/2014/main" id="{80F09B0C-DDE4-5BC6-7ECE-D67BB0B553ED}"/>
              </a:ext>
            </a:extLst>
          </p:cNvPr>
          <p:cNvSpPr txBox="1"/>
          <p:nvPr/>
        </p:nvSpPr>
        <p:spPr>
          <a:xfrm>
            <a:off x="33451671" y="22534131"/>
            <a:ext cx="464403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cs typeface="Calibri"/>
              </a:rPr>
              <a:t>Figure 5: Final Prototype</a:t>
            </a:r>
          </a:p>
        </p:txBody>
      </p:sp>
      <p:pic>
        <p:nvPicPr>
          <p:cNvPr id="15" name="Picture 14" descr="A table of customer requirements&#10;&#10;Description automatically generated">
            <a:extLst>
              <a:ext uri="{FF2B5EF4-FFF2-40B4-BE49-F238E27FC236}">
                <a16:creationId xmlns:a16="http://schemas.microsoft.com/office/drawing/2014/main" id="{D854D3A6-EC8B-9A0A-5184-22FCB87FADF9}"/>
              </a:ext>
            </a:extLst>
          </p:cNvPr>
          <p:cNvPicPr>
            <a:picLocks noChangeAspect="1"/>
          </p:cNvPicPr>
          <p:nvPr/>
        </p:nvPicPr>
        <p:blipFill>
          <a:blip r:embed="rId12"/>
          <a:stretch>
            <a:fillRect/>
          </a:stretch>
        </p:blipFill>
        <p:spPr>
          <a:xfrm>
            <a:off x="25120454" y="7628390"/>
            <a:ext cx="13752436" cy="7789000"/>
          </a:xfrm>
          <a:prstGeom prst="rect">
            <a:avLst/>
          </a:prstGeom>
        </p:spPr>
      </p:pic>
      <p:pic>
        <p:nvPicPr>
          <p:cNvPr id="16" name="Picture 15">
            <a:extLst>
              <a:ext uri="{FF2B5EF4-FFF2-40B4-BE49-F238E27FC236}">
                <a16:creationId xmlns:a16="http://schemas.microsoft.com/office/drawing/2014/main" id="{470957A9-FB50-77E2-03AE-575BC676805D}"/>
              </a:ext>
            </a:extLst>
          </p:cNvPr>
          <p:cNvPicPr>
            <a:picLocks noChangeAspect="1"/>
          </p:cNvPicPr>
          <p:nvPr/>
        </p:nvPicPr>
        <p:blipFill>
          <a:blip r:embed="rId13"/>
          <a:stretch>
            <a:fillRect/>
          </a:stretch>
        </p:blipFill>
        <p:spPr>
          <a:xfrm>
            <a:off x="11985866" y="25451932"/>
            <a:ext cx="10895451" cy="5254805"/>
          </a:xfrm>
          <a:prstGeom prst="rect">
            <a:avLst/>
          </a:prstGeom>
        </p:spPr>
      </p:pic>
      <p:pic>
        <p:nvPicPr>
          <p:cNvPr id="14" name="Picture 13" descr="A person wearing glasses and a grey shirt&#10;&#10;Description automatically generated">
            <a:extLst>
              <a:ext uri="{FF2B5EF4-FFF2-40B4-BE49-F238E27FC236}">
                <a16:creationId xmlns:a16="http://schemas.microsoft.com/office/drawing/2014/main" id="{494C20B9-427A-3A15-CEB5-F48DC4951A7A}"/>
              </a:ext>
            </a:extLst>
          </p:cNvPr>
          <p:cNvPicPr>
            <a:picLocks noChangeAspect="1"/>
          </p:cNvPicPr>
          <p:nvPr/>
        </p:nvPicPr>
        <p:blipFill>
          <a:blip r:embed="rId14"/>
          <a:stretch>
            <a:fillRect/>
          </a:stretch>
        </p:blipFill>
        <p:spPr>
          <a:xfrm>
            <a:off x="6085399" y="2782416"/>
            <a:ext cx="1904013" cy="1924050"/>
          </a:xfrm>
          <a:prstGeom prst="rect">
            <a:avLst/>
          </a:prstGeom>
        </p:spPr>
      </p:pic>
      <p:pic>
        <p:nvPicPr>
          <p:cNvPr id="22" name="Picture 21" descr="A person in a suit and tie&#10;&#10;Description automatically generated">
            <a:extLst>
              <a:ext uri="{FF2B5EF4-FFF2-40B4-BE49-F238E27FC236}">
                <a16:creationId xmlns:a16="http://schemas.microsoft.com/office/drawing/2014/main" id="{6250EBC1-2E04-EB08-C2DB-B43F272A31D6}"/>
              </a:ext>
            </a:extLst>
          </p:cNvPr>
          <p:cNvPicPr>
            <a:picLocks noChangeAspect="1"/>
          </p:cNvPicPr>
          <p:nvPr/>
        </p:nvPicPr>
        <p:blipFill>
          <a:blip r:embed="rId15"/>
          <a:stretch>
            <a:fillRect/>
          </a:stretch>
        </p:blipFill>
        <p:spPr>
          <a:xfrm>
            <a:off x="23381407" y="2669109"/>
            <a:ext cx="1904013" cy="1876425"/>
          </a:xfrm>
          <a:prstGeom prst="rect">
            <a:avLst/>
          </a:prstGeom>
        </p:spPr>
      </p:pic>
      <p:pic>
        <p:nvPicPr>
          <p:cNvPr id="37" name="Picture 36" descr="A person smiling for the camera&#10;&#10;Description automatically generated">
            <a:extLst>
              <a:ext uri="{FF2B5EF4-FFF2-40B4-BE49-F238E27FC236}">
                <a16:creationId xmlns:a16="http://schemas.microsoft.com/office/drawing/2014/main" id="{0B8F770E-DCF6-7F2E-8FEC-33DDF7BF77FA}"/>
              </a:ext>
            </a:extLst>
          </p:cNvPr>
          <p:cNvPicPr>
            <a:picLocks noChangeAspect="1"/>
          </p:cNvPicPr>
          <p:nvPr/>
        </p:nvPicPr>
        <p:blipFill>
          <a:blip r:embed="rId16"/>
          <a:stretch>
            <a:fillRect/>
          </a:stretch>
        </p:blipFill>
        <p:spPr>
          <a:xfrm>
            <a:off x="28531423" y="2657072"/>
            <a:ext cx="1904013" cy="1962150"/>
          </a:xfrm>
          <a:prstGeom prst="rect">
            <a:avLst/>
          </a:prstGeom>
        </p:spPr>
      </p:pic>
      <p:pic>
        <p:nvPicPr>
          <p:cNvPr id="38" name="Picture 37" descr="A person in a white shirt&#10;&#10;Description automatically generated">
            <a:extLst>
              <a:ext uri="{FF2B5EF4-FFF2-40B4-BE49-F238E27FC236}">
                <a16:creationId xmlns:a16="http://schemas.microsoft.com/office/drawing/2014/main" id="{04F3B766-C1DA-8B15-CED4-38ACC94D9B09}"/>
              </a:ext>
            </a:extLst>
          </p:cNvPr>
          <p:cNvPicPr>
            <a:picLocks noChangeAspect="1"/>
          </p:cNvPicPr>
          <p:nvPr/>
        </p:nvPicPr>
        <p:blipFill>
          <a:blip r:embed="rId17"/>
          <a:stretch>
            <a:fillRect/>
          </a:stretch>
        </p:blipFill>
        <p:spPr>
          <a:xfrm>
            <a:off x="19156855" y="2746303"/>
            <a:ext cx="1904013" cy="1962150"/>
          </a:xfrm>
          <a:prstGeom prst="rect">
            <a:avLst/>
          </a:prstGeom>
        </p:spPr>
      </p:pic>
      <p:pic>
        <p:nvPicPr>
          <p:cNvPr id="39" name="Picture 38" descr="A person smiling at the camera&#10;&#10;Description automatically generated">
            <a:extLst>
              <a:ext uri="{FF2B5EF4-FFF2-40B4-BE49-F238E27FC236}">
                <a16:creationId xmlns:a16="http://schemas.microsoft.com/office/drawing/2014/main" id="{A39E410B-BFC7-8F30-2CA2-79C945C9CA7F}"/>
              </a:ext>
            </a:extLst>
          </p:cNvPr>
          <p:cNvPicPr>
            <a:picLocks noChangeAspect="1"/>
          </p:cNvPicPr>
          <p:nvPr/>
        </p:nvPicPr>
        <p:blipFill>
          <a:blip r:embed="rId18"/>
          <a:stretch>
            <a:fillRect/>
          </a:stretch>
        </p:blipFill>
        <p:spPr>
          <a:xfrm>
            <a:off x="10642628" y="2835533"/>
            <a:ext cx="1904013" cy="1905000"/>
          </a:xfrm>
          <a:prstGeom prst="rect">
            <a:avLst/>
          </a:prstGeom>
        </p:spPr>
      </p:pic>
      <p:sp>
        <p:nvSpPr>
          <p:cNvPr id="40" name="TextBox 39">
            <a:extLst>
              <a:ext uri="{FF2B5EF4-FFF2-40B4-BE49-F238E27FC236}">
                <a16:creationId xmlns:a16="http://schemas.microsoft.com/office/drawing/2014/main" id="{5C597A3C-985F-8F7F-4AD8-4E0FC9F218F4}"/>
              </a:ext>
            </a:extLst>
          </p:cNvPr>
          <p:cNvSpPr txBox="1"/>
          <p:nvPr/>
        </p:nvSpPr>
        <p:spPr>
          <a:xfrm>
            <a:off x="12546149" y="3021880"/>
            <a:ext cx="2598974" cy="2308324"/>
          </a:xfrm>
          <a:prstGeom prst="rect">
            <a:avLst/>
          </a:prstGeom>
          <a:noFill/>
        </p:spPr>
        <p:txBody>
          <a:bodyPr wrap="square" lIns="91440" tIns="45720" rIns="91440" bIns="45720" rtlCol="0" anchor="t">
            <a:spAutoFit/>
          </a:bodyPr>
          <a:lstStyle/>
          <a:p>
            <a:r>
              <a:rPr lang="en-US" sz="4800">
                <a:solidFill>
                  <a:srgbClr val="FBCE20"/>
                </a:solidFill>
                <a:latin typeface="Arial"/>
                <a:cs typeface="Arial"/>
                <a:sym typeface="Droid Serif"/>
              </a:rPr>
              <a:t>Isaiah Padilla</a:t>
            </a:r>
            <a:endParaRPr lang="en-US"/>
          </a:p>
          <a:p>
            <a:endParaRPr lang="en-US" sz="4800">
              <a:solidFill>
                <a:srgbClr val="FBCE20"/>
              </a:solidFill>
              <a:latin typeface="Arial"/>
              <a:ea typeface="Droid Serif"/>
              <a:cs typeface="Arial"/>
            </a:endParaRPr>
          </a:p>
        </p:txBody>
      </p:sp>
      <p:sp>
        <p:nvSpPr>
          <p:cNvPr id="41" name="TextBox 40">
            <a:extLst>
              <a:ext uri="{FF2B5EF4-FFF2-40B4-BE49-F238E27FC236}">
                <a16:creationId xmlns:a16="http://schemas.microsoft.com/office/drawing/2014/main" id="{7F85D248-30F8-1AB5-2421-7F720BEB8985}"/>
              </a:ext>
            </a:extLst>
          </p:cNvPr>
          <p:cNvSpPr txBox="1"/>
          <p:nvPr/>
        </p:nvSpPr>
        <p:spPr>
          <a:xfrm>
            <a:off x="16905044" y="3021880"/>
            <a:ext cx="2598974" cy="2308324"/>
          </a:xfrm>
          <a:prstGeom prst="rect">
            <a:avLst/>
          </a:prstGeom>
          <a:noFill/>
        </p:spPr>
        <p:txBody>
          <a:bodyPr wrap="square" lIns="91440" tIns="45720" rIns="91440" bIns="45720" rtlCol="0" anchor="t">
            <a:spAutoFit/>
          </a:bodyPr>
          <a:lstStyle/>
          <a:p>
            <a:r>
              <a:rPr lang="en-US" sz="4800">
                <a:solidFill>
                  <a:srgbClr val="FBCE20"/>
                </a:solidFill>
                <a:latin typeface="Arial"/>
                <a:cs typeface="Arial"/>
                <a:sym typeface="Droid Serif"/>
              </a:rPr>
              <a:t>Mica Nellis</a:t>
            </a:r>
            <a:endParaRPr lang="en-US"/>
          </a:p>
          <a:p>
            <a:endParaRPr lang="en-US" sz="4800">
              <a:solidFill>
                <a:srgbClr val="FBCE20"/>
              </a:solidFill>
              <a:latin typeface="Arial"/>
              <a:ea typeface="Droid Serif"/>
              <a:cs typeface="Arial"/>
            </a:endParaRPr>
          </a:p>
        </p:txBody>
      </p:sp>
      <p:sp>
        <p:nvSpPr>
          <p:cNvPr id="42" name="TextBox 41">
            <a:extLst>
              <a:ext uri="{FF2B5EF4-FFF2-40B4-BE49-F238E27FC236}">
                <a16:creationId xmlns:a16="http://schemas.microsoft.com/office/drawing/2014/main" id="{62470594-490C-1FF9-4425-9954CB3B5C56}"/>
              </a:ext>
            </a:extLst>
          </p:cNvPr>
          <p:cNvSpPr txBox="1"/>
          <p:nvPr/>
        </p:nvSpPr>
        <p:spPr>
          <a:xfrm>
            <a:off x="21055005" y="3021881"/>
            <a:ext cx="2598974" cy="2308324"/>
          </a:xfrm>
          <a:prstGeom prst="rect">
            <a:avLst/>
          </a:prstGeom>
          <a:noFill/>
        </p:spPr>
        <p:txBody>
          <a:bodyPr wrap="square" lIns="91440" tIns="45720" rIns="91440" bIns="45720" rtlCol="0" anchor="t">
            <a:spAutoFit/>
          </a:bodyPr>
          <a:lstStyle/>
          <a:p>
            <a:r>
              <a:rPr lang="en-US" sz="4800">
                <a:solidFill>
                  <a:srgbClr val="FBCE20"/>
                </a:solidFill>
                <a:latin typeface="Arial"/>
                <a:cs typeface="Arial"/>
                <a:sym typeface="Droid Serif"/>
              </a:rPr>
              <a:t>Daniel Cooke</a:t>
            </a:r>
            <a:endParaRPr lang="en-US"/>
          </a:p>
          <a:p>
            <a:endParaRPr lang="en-US" sz="4800">
              <a:solidFill>
                <a:srgbClr val="FBCE20"/>
              </a:solidFill>
              <a:latin typeface="Arial"/>
              <a:ea typeface="Droid Serif"/>
              <a:cs typeface="Arial"/>
            </a:endParaRPr>
          </a:p>
        </p:txBody>
      </p:sp>
      <p:pic>
        <p:nvPicPr>
          <p:cNvPr id="45" name="Picture 44">
            <a:extLst>
              <a:ext uri="{FF2B5EF4-FFF2-40B4-BE49-F238E27FC236}">
                <a16:creationId xmlns:a16="http://schemas.microsoft.com/office/drawing/2014/main" id="{5BABE83D-D2F1-A2DD-DCED-2BC66EABE367}"/>
              </a:ext>
            </a:extLst>
          </p:cNvPr>
          <p:cNvPicPr>
            <a:picLocks noChangeAspect="1"/>
          </p:cNvPicPr>
          <p:nvPr/>
        </p:nvPicPr>
        <p:blipFill>
          <a:blip r:embed="rId19"/>
          <a:stretch>
            <a:fillRect/>
          </a:stretch>
        </p:blipFill>
        <p:spPr>
          <a:xfrm>
            <a:off x="15004495" y="2758108"/>
            <a:ext cx="1904013" cy="1876425"/>
          </a:xfrm>
          <a:prstGeom prst="rect">
            <a:avLst/>
          </a:prstGeom>
        </p:spPr>
      </p:pic>
      <p:sp>
        <p:nvSpPr>
          <p:cNvPr id="5" name="TextBox 4">
            <a:extLst>
              <a:ext uri="{FF2B5EF4-FFF2-40B4-BE49-F238E27FC236}">
                <a16:creationId xmlns:a16="http://schemas.microsoft.com/office/drawing/2014/main" id="{933E9B25-6A7A-D7EC-8EA9-BDC95BE667A6}"/>
              </a:ext>
            </a:extLst>
          </p:cNvPr>
          <p:cNvSpPr txBox="1"/>
          <p:nvPr/>
        </p:nvSpPr>
        <p:spPr>
          <a:xfrm>
            <a:off x="25368145" y="3021880"/>
            <a:ext cx="3256881" cy="2308324"/>
          </a:xfrm>
          <a:prstGeom prst="rect">
            <a:avLst/>
          </a:prstGeom>
          <a:noFill/>
        </p:spPr>
        <p:txBody>
          <a:bodyPr wrap="square" lIns="91440" tIns="45720" rIns="91440" bIns="45720" rtlCol="0" anchor="t">
            <a:spAutoFit/>
          </a:bodyPr>
          <a:lstStyle/>
          <a:p>
            <a:r>
              <a:rPr lang="en-US" sz="4800">
                <a:solidFill>
                  <a:srgbClr val="FBCE20"/>
                </a:solidFill>
                <a:latin typeface="Arial"/>
                <a:cs typeface="Arial"/>
                <a:sym typeface="Droid Serif"/>
              </a:rPr>
              <a:t>Russel Stringham</a:t>
            </a:r>
            <a:endParaRPr lang="en-US"/>
          </a:p>
          <a:p>
            <a:endParaRPr lang="en-US" sz="4800">
              <a:solidFill>
                <a:srgbClr val="FBCE20"/>
              </a:solidFill>
              <a:latin typeface="Arial"/>
              <a:ea typeface="Droid Serif"/>
              <a:cs typeface="Arial"/>
            </a:endParaRPr>
          </a:p>
        </p:txBody>
      </p:sp>
      <p:sp>
        <p:nvSpPr>
          <p:cNvPr id="20" name="TextBox 19">
            <a:extLst>
              <a:ext uri="{FF2B5EF4-FFF2-40B4-BE49-F238E27FC236}">
                <a16:creationId xmlns:a16="http://schemas.microsoft.com/office/drawing/2014/main" id="{7EC9891E-8B0A-ADE9-E211-C2A7CE160667}"/>
              </a:ext>
            </a:extLst>
          </p:cNvPr>
          <p:cNvSpPr txBox="1"/>
          <p:nvPr/>
        </p:nvSpPr>
        <p:spPr>
          <a:xfrm>
            <a:off x="30631696" y="3021879"/>
            <a:ext cx="3105057" cy="2308324"/>
          </a:xfrm>
          <a:prstGeom prst="rect">
            <a:avLst/>
          </a:prstGeom>
          <a:noFill/>
        </p:spPr>
        <p:txBody>
          <a:bodyPr wrap="square" lIns="91440" tIns="45720" rIns="91440" bIns="45720" rtlCol="0" anchor="t">
            <a:spAutoFit/>
          </a:bodyPr>
          <a:lstStyle/>
          <a:p>
            <a:r>
              <a:rPr lang="en-US" sz="4800">
                <a:solidFill>
                  <a:srgbClr val="FBCE20"/>
                </a:solidFill>
                <a:latin typeface="Arial"/>
                <a:cs typeface="Arial"/>
                <a:sym typeface="Droid Serif"/>
              </a:rPr>
              <a:t>Mason Goodman</a:t>
            </a:r>
            <a:endParaRPr lang="en-US"/>
          </a:p>
          <a:p>
            <a:endParaRPr lang="en-US" sz="4800">
              <a:solidFill>
                <a:srgbClr val="FBCE20"/>
              </a:solidFill>
              <a:latin typeface="Arial"/>
              <a:ea typeface="Droid Serif"/>
              <a:cs typeface="Arial"/>
            </a:endParaRPr>
          </a:p>
        </p:txBody>
      </p:sp>
      <p:pic>
        <p:nvPicPr>
          <p:cNvPr id="25" name="Picture 24" descr="A graph of a speed test&#10;&#10;Description automatically generated">
            <a:extLst>
              <a:ext uri="{FF2B5EF4-FFF2-40B4-BE49-F238E27FC236}">
                <a16:creationId xmlns:a16="http://schemas.microsoft.com/office/drawing/2014/main" id="{8E762A29-EC8A-1BA8-602D-77B22E491DBF}"/>
              </a:ext>
            </a:extLst>
          </p:cNvPr>
          <p:cNvPicPr>
            <a:picLocks noChangeAspect="1"/>
          </p:cNvPicPr>
          <p:nvPr/>
        </p:nvPicPr>
        <p:blipFill>
          <a:blip r:embed="rId20"/>
          <a:stretch>
            <a:fillRect/>
          </a:stretch>
        </p:blipFill>
        <p:spPr>
          <a:xfrm>
            <a:off x="10265454" y="19322999"/>
            <a:ext cx="7161487" cy="4352925"/>
          </a:xfrm>
          <a:prstGeom prst="rect">
            <a:avLst/>
          </a:prstGeom>
        </p:spPr>
      </p:pic>
      <p:pic>
        <p:nvPicPr>
          <p:cNvPr id="28" name="Picture 27" descr="A graph with a line&#10;&#10;Description automatically generated">
            <a:extLst>
              <a:ext uri="{FF2B5EF4-FFF2-40B4-BE49-F238E27FC236}">
                <a16:creationId xmlns:a16="http://schemas.microsoft.com/office/drawing/2014/main" id="{BFABE228-052A-D3A6-53FB-895AF7D25F4A}"/>
              </a:ext>
            </a:extLst>
          </p:cNvPr>
          <p:cNvPicPr>
            <a:picLocks noChangeAspect="1"/>
          </p:cNvPicPr>
          <p:nvPr/>
        </p:nvPicPr>
        <p:blipFill>
          <a:blip r:embed="rId21"/>
          <a:stretch>
            <a:fillRect/>
          </a:stretch>
        </p:blipFill>
        <p:spPr>
          <a:xfrm>
            <a:off x="17535076" y="19380917"/>
            <a:ext cx="7161487" cy="4362450"/>
          </a:xfrm>
          <a:prstGeom prst="rect">
            <a:avLst/>
          </a:prstGeom>
        </p:spPr>
      </p:pic>
      <p:pic>
        <p:nvPicPr>
          <p:cNvPr id="23" name="Picture 22">
            <a:extLst>
              <a:ext uri="{FF2B5EF4-FFF2-40B4-BE49-F238E27FC236}">
                <a16:creationId xmlns:a16="http://schemas.microsoft.com/office/drawing/2014/main" id="{D1542F8F-DD75-5DA5-FEE2-EB58A13ADE6A}"/>
              </a:ext>
            </a:extLst>
          </p:cNvPr>
          <p:cNvPicPr>
            <a:picLocks noChangeAspect="1"/>
          </p:cNvPicPr>
          <p:nvPr/>
        </p:nvPicPr>
        <p:blipFill>
          <a:blip r:embed="rId22"/>
          <a:stretch>
            <a:fillRect/>
          </a:stretch>
        </p:blipFill>
        <p:spPr>
          <a:xfrm>
            <a:off x="14537494" y="14423579"/>
            <a:ext cx="6285216" cy="3712741"/>
          </a:xfrm>
          <a:prstGeom prst="rect">
            <a:avLst/>
          </a:prstGeom>
        </p:spPr>
      </p:pic>
      <p:sp>
        <p:nvSpPr>
          <p:cNvPr id="31" name="TextBox 30">
            <a:extLst>
              <a:ext uri="{FF2B5EF4-FFF2-40B4-BE49-F238E27FC236}">
                <a16:creationId xmlns:a16="http://schemas.microsoft.com/office/drawing/2014/main" id="{94D2E760-26F7-673B-BA42-FE49EBBA25D2}"/>
              </a:ext>
            </a:extLst>
          </p:cNvPr>
          <p:cNvSpPr txBox="1"/>
          <p:nvPr/>
        </p:nvSpPr>
        <p:spPr>
          <a:xfrm>
            <a:off x="15887820" y="17924265"/>
            <a:ext cx="4789279" cy="461665"/>
          </a:xfrm>
          <a:prstGeom prst="rect">
            <a:avLst/>
          </a:prstGeom>
          <a:noFill/>
        </p:spPr>
        <p:txBody>
          <a:bodyPr wrap="square" rtlCol="0">
            <a:spAutoFit/>
          </a:bodyPr>
          <a:lstStyle/>
          <a:p>
            <a:pPr algn="l"/>
            <a:r>
              <a:rPr lang="en-US" sz="2400">
                <a:latin typeface="Arial" panose="020B0604020202020204" pitchFamily="34" charset="0"/>
                <a:cs typeface="Arial" panose="020B0604020202020204" pitchFamily="34" charset="0"/>
              </a:rPr>
              <a:t>Figure 1: Wiring Diagram</a:t>
            </a:r>
          </a:p>
        </p:txBody>
      </p:sp>
    </p:spTree>
    <p:extLst>
      <p:ext uri="{BB962C8B-B14F-4D97-AF65-F5344CB8AC3E}">
        <p14:creationId xmlns:p14="http://schemas.microsoft.com/office/powerpoint/2010/main" val="8440772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D9396645F46748A81322C12F250A4A" ma:contentTypeVersion="15" ma:contentTypeDescription="Create a new document." ma:contentTypeScope="" ma:versionID="608dfd9185b04884c16d458f38c61b3e">
  <xsd:schema xmlns:xsd="http://www.w3.org/2001/XMLSchema" xmlns:xs="http://www.w3.org/2001/XMLSchema" xmlns:p="http://schemas.microsoft.com/office/2006/metadata/properties" xmlns:ns2="582fa5d2-bece-4aea-9f77-927244515e54" xmlns:ns3="fd639afb-ed64-4ff5-bb39-999a75fc06b7" targetNamespace="http://schemas.microsoft.com/office/2006/metadata/properties" ma:root="true" ma:fieldsID="e46df873b870983636dcb6d73796d2b0" ns2:_="" ns3:_="">
    <xsd:import namespace="582fa5d2-bece-4aea-9f77-927244515e54"/>
    <xsd:import namespace="fd639afb-ed64-4ff5-bb39-999a75fc06b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GenerationTime" minOccurs="0"/>
                <xsd:element ref="ns2:MediaServiceEventHashCode" minOccurs="0"/>
                <xsd:element ref="ns2:MediaLengthInSeconds" minOccurs="0"/>
                <xsd:element ref="ns2:MediaServiceDateTaken" minOccurs="0"/>
                <xsd:element ref="ns2:MediaServiceSearchPropertie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2fa5d2-bece-4aea-9f77-927244515e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8ab86591-d70f-4a96-900c-bfbe5e6a3186"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639afb-ed64-4ff5-bb39-999a75fc06b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a53f69e8-a0c9-408c-b5da-191609ccfb4c}" ma:internalName="TaxCatchAll" ma:showField="CatchAllData" ma:web="fd639afb-ed64-4ff5-bb39-999a75fc06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d639afb-ed64-4ff5-bb39-999a75fc06b7" xsi:nil="true"/>
    <lcf76f155ced4ddcb4097134ff3c332f xmlns="582fa5d2-bece-4aea-9f77-927244515e5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085FE0B-30A3-4279-BADD-3A60FC87B56C}"/>
</file>

<file path=customXml/itemProps2.xml><?xml version="1.0" encoding="utf-8"?>
<ds:datastoreItem xmlns:ds="http://schemas.openxmlformats.org/officeDocument/2006/customXml" ds:itemID="{7580E0A1-1648-4048-A61E-559573A6CF32}">
  <ds:schemaRefs>
    <ds:schemaRef ds:uri="http://schemas.microsoft.com/sharepoint/v3/contenttype/forms"/>
  </ds:schemaRefs>
</ds:datastoreItem>
</file>

<file path=customXml/itemProps3.xml><?xml version="1.0" encoding="utf-8"?>
<ds:datastoreItem xmlns:ds="http://schemas.openxmlformats.org/officeDocument/2006/customXml" ds:itemID="{24BBE361-7333-4E5C-88FE-5A1E93C4E9F4}">
  <ds:schemaRefs>
    <ds:schemaRef ds:uri="582fa5d2-bece-4aea-9f77-927244515e54"/>
    <ds:schemaRef ds:uri="fd639afb-ed64-4ff5-bb39-999a75fc06b7"/>
    <ds:schemaRef ds:uri="http://schemas.microsoft.com/office/2006/metadata/properties"/>
    <ds:schemaRef ds:uri="http://schemas.microsoft.com/office/infopath/2007/PartnerControls"/>
    <ds:schemaRef ds:uri="http://www.w3.org/2000/xmlns/"/>
    <ds:schemaRef ds:uri="http://www.w3.org/2001/XMLSchema-instance"/>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Custom</PresentationFormat>
  <Slides>1</Slides>
  <Notes>0</Notes>
  <HiddenSlides>0</HiddenSlide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revision>4</cp:revision>
  <dcterms:created xsi:type="dcterms:W3CDTF">2018-10-09T15:34:40Z</dcterms:created>
  <dcterms:modified xsi:type="dcterms:W3CDTF">2024-04-22T17:54:29Z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0x0101008AD9396645F46748A81322C12F250A4A</vt:lpwstr>
  </property>
  <property fmtid="{D5CDD505-2E9C-101B-9397-08002B2CF9AE}" pid="3" name="MediaServiceImageTags">
    <vt:lpwstr/>
  </property>
</Properties>
</file>